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419" r:id="rId4"/>
    <p:sldId id="263" r:id="rId5"/>
    <p:sldId id="431" r:id="rId6"/>
    <p:sldId id="328" r:id="rId7"/>
    <p:sldId id="387" r:id="rId8"/>
    <p:sldId id="435" r:id="rId9"/>
    <p:sldId id="422" r:id="rId10"/>
    <p:sldId id="335" r:id="rId11"/>
    <p:sldId id="425" r:id="rId12"/>
    <p:sldId id="433" r:id="rId13"/>
    <p:sldId id="434" r:id="rId14"/>
    <p:sldId id="397" r:id="rId15"/>
    <p:sldId id="423" r:id="rId16"/>
    <p:sldId id="396" r:id="rId17"/>
    <p:sldId id="398" r:id="rId18"/>
    <p:sldId id="399" r:id="rId19"/>
    <p:sldId id="424" r:id="rId20"/>
    <p:sldId id="418" r:id="rId21"/>
    <p:sldId id="413" r:id="rId22"/>
    <p:sldId id="308" r:id="rId23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D41"/>
    <a:srgbClr val="89E0FF"/>
    <a:srgbClr val="61D6FF"/>
    <a:srgbClr val="930B1E"/>
    <a:srgbClr val="009BD2"/>
    <a:srgbClr val="DDF6FF"/>
    <a:srgbClr val="00B0EE"/>
    <a:srgbClr val="E6869B"/>
    <a:srgbClr val="00A24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52" autoAdjust="0"/>
  </p:normalViewPr>
  <p:slideViewPr>
    <p:cSldViewPr snapToGrid="0">
      <p:cViewPr varScale="1">
        <p:scale>
          <a:sx n="59" d="100"/>
          <a:sy n="59" d="100"/>
        </p:scale>
        <p:origin x="77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181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6E939-B416-49DF-A5A2-BB8E9D0CA8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D75FA77-BB1A-43AA-A9E9-21FE3825F70D}">
      <dgm:prSet phldrT="[文本]" custT="1"/>
      <dgm:spPr/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Background</a:t>
          </a:r>
          <a:endParaRPr lang="zh-CN" altLang="en-US" sz="1800" dirty="0">
            <a:solidFill>
              <a:schemeClr val="bg1"/>
            </a:solidFill>
          </a:endParaRPr>
        </a:p>
      </dgm:t>
    </dgm:pt>
    <dgm:pt modelId="{1C6BED63-8528-4C52-844C-6A31531BA9BB}" type="par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75F9B462-F2FD-450D-A1F4-9ABE1907F985}" type="sib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12B078A9-134A-4231-AACC-6959E5ECAEAA}">
      <dgm:prSet phldrT="[文本]" custT="1"/>
      <dgm:spPr/>
      <dgm:t>
        <a:bodyPr/>
        <a:lstStyle/>
        <a:p>
          <a:r>
            <a:rPr lang="en-US" sz="2000" dirty="0"/>
            <a:t>Motivation</a:t>
          </a:r>
          <a:endParaRPr lang="zh-CN" altLang="en-US" sz="2000" dirty="0"/>
        </a:p>
      </dgm:t>
    </dgm:pt>
    <dgm:pt modelId="{23FCEF86-451F-4D4B-9567-253B2B6AA904}" type="parTrans" cxnId="{2E775137-4427-44A8-860A-B4E5C3A01BB8}">
      <dgm:prSet/>
      <dgm:spPr/>
      <dgm:t>
        <a:bodyPr/>
        <a:lstStyle/>
        <a:p>
          <a:endParaRPr lang="en-US"/>
        </a:p>
      </dgm:t>
    </dgm:pt>
    <dgm:pt modelId="{D0387AA7-349B-43DA-8CCA-D1054DFC9E91}" type="sibTrans" cxnId="{2E775137-4427-44A8-860A-B4E5C3A01BB8}">
      <dgm:prSet/>
      <dgm:spPr/>
      <dgm:t>
        <a:bodyPr/>
        <a:lstStyle/>
        <a:p>
          <a:endParaRPr lang="en-US"/>
        </a:p>
      </dgm:t>
    </dgm:pt>
    <dgm:pt modelId="{0BF0BE4E-719E-43DF-9426-8C19D7A1B5E6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6052DCCF-501F-45BF-8C09-660175F1ADBA}" type="parTrans" cxnId="{942B7205-2D50-4009-A781-DA1AADADB379}">
      <dgm:prSet/>
      <dgm:spPr/>
      <dgm:t>
        <a:bodyPr/>
        <a:lstStyle/>
        <a:p>
          <a:endParaRPr lang="en-US"/>
        </a:p>
      </dgm:t>
    </dgm:pt>
    <dgm:pt modelId="{B1B2BAF1-65F8-402F-A20B-B4ADF635D7BE}" type="sibTrans" cxnId="{942B7205-2D50-4009-A781-DA1AADADB379}">
      <dgm:prSet/>
      <dgm:spPr/>
      <dgm:t>
        <a:bodyPr/>
        <a:lstStyle/>
        <a:p>
          <a:endParaRPr lang="en-US"/>
        </a:p>
      </dgm:t>
    </dgm:pt>
    <dgm:pt modelId="{161669E5-0138-4CB2-A00F-BC67BC23624E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D99D6B69-EE49-45AF-8CFE-D78E2AA0C23B}" type="parTrans" cxnId="{EC0B0824-F054-455C-9644-7F7A985B6E7D}">
      <dgm:prSet/>
      <dgm:spPr/>
      <dgm:t>
        <a:bodyPr/>
        <a:lstStyle/>
        <a:p>
          <a:endParaRPr lang="en-US"/>
        </a:p>
      </dgm:t>
    </dgm:pt>
    <dgm:pt modelId="{241FBFA9-0AE9-4F9E-AE57-37829C7C8835}" type="sibTrans" cxnId="{EC0B0824-F054-455C-9644-7F7A985B6E7D}">
      <dgm:prSet/>
      <dgm:spPr/>
      <dgm:t>
        <a:bodyPr/>
        <a:lstStyle/>
        <a:p>
          <a:endParaRPr lang="en-US"/>
        </a:p>
      </dgm:t>
    </dgm:pt>
    <dgm:pt modelId="{D599F38A-6739-483D-801F-79E81D314A96}">
      <dgm:prSet phldrT="[文本]" custT="1"/>
      <dgm:spPr/>
      <dgm:t>
        <a:bodyPr/>
        <a:lstStyle/>
        <a:p>
          <a:r>
            <a:rPr lang="en-US" sz="2000" dirty="0"/>
            <a:t>Protocol Design</a:t>
          </a:r>
          <a:endParaRPr lang="zh-CN" altLang="en-US" sz="2000" dirty="0"/>
        </a:p>
      </dgm:t>
    </dgm:pt>
    <dgm:pt modelId="{FCD5F252-3087-43AA-BF08-CFE14461E12A}" type="parTrans" cxnId="{BE2BA93B-B554-4D83-A061-D7C95F605564}">
      <dgm:prSet/>
      <dgm:spPr/>
      <dgm:t>
        <a:bodyPr/>
        <a:lstStyle/>
        <a:p>
          <a:endParaRPr lang="en-US"/>
        </a:p>
      </dgm:t>
    </dgm:pt>
    <dgm:pt modelId="{D208AB5B-34A3-459E-A7A7-4BAA98FA5723}" type="sibTrans" cxnId="{BE2BA93B-B554-4D83-A061-D7C95F605564}">
      <dgm:prSet/>
      <dgm:spPr/>
      <dgm:t>
        <a:bodyPr/>
        <a:lstStyle/>
        <a:p>
          <a:endParaRPr lang="en-US"/>
        </a:p>
      </dgm:t>
    </dgm:pt>
    <dgm:pt modelId="{14735FDC-752E-4B3A-BD74-EEF13B138227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76FBF457-6393-478D-B0FA-E5365D47398E}" type="parTrans" cxnId="{36A2F1FE-92F0-4DF1-A2BC-B489A873B83C}">
      <dgm:prSet/>
      <dgm:spPr/>
      <dgm:t>
        <a:bodyPr/>
        <a:lstStyle/>
        <a:p>
          <a:endParaRPr lang="en-US"/>
        </a:p>
      </dgm:t>
    </dgm:pt>
    <dgm:pt modelId="{FF5EA6D7-37B0-4D74-AA94-1DC930F4A123}" type="sibTrans" cxnId="{36A2F1FE-92F0-4DF1-A2BC-B489A873B83C}">
      <dgm:prSet/>
      <dgm:spPr/>
      <dgm:t>
        <a:bodyPr/>
        <a:lstStyle/>
        <a:p>
          <a:endParaRPr lang="en-US"/>
        </a:p>
      </dgm:t>
    </dgm:pt>
    <dgm:pt modelId="{549B082D-50F7-4A01-811F-3AB4DEB508E6}">
      <dgm:prSet phldrT="[文本]" custT="1"/>
      <dgm:spPr/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Evaluation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47FFC78C-452F-4DFA-8D2E-DBD3B32E0208}" type="parTrans" cxnId="{D62456C4-BD83-4F31-9124-351F2785B94D}">
      <dgm:prSet/>
      <dgm:spPr/>
      <dgm:t>
        <a:bodyPr/>
        <a:lstStyle/>
        <a:p>
          <a:endParaRPr lang="en-US"/>
        </a:p>
      </dgm:t>
    </dgm:pt>
    <dgm:pt modelId="{A34913AC-8A85-44FC-B694-613898579A8C}" type="sibTrans" cxnId="{D62456C4-BD83-4F31-9124-351F2785B94D}">
      <dgm:prSet/>
      <dgm:spPr/>
      <dgm:t>
        <a:bodyPr/>
        <a:lstStyle/>
        <a:p>
          <a:endParaRPr lang="en-US"/>
        </a:p>
      </dgm:t>
    </dgm:pt>
    <dgm:pt modelId="{F5B45D62-A619-46E3-8F49-212174B26F4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E45AE10B-D66F-4C1B-9D05-71B6E3F0B6B4}" type="sibTrans" cxnId="{C5618EF4-5C07-4304-847D-C074307117EA}">
      <dgm:prSet/>
      <dgm:spPr/>
      <dgm:t>
        <a:bodyPr/>
        <a:lstStyle/>
        <a:p>
          <a:endParaRPr lang="en-US"/>
        </a:p>
      </dgm:t>
    </dgm:pt>
    <dgm:pt modelId="{6A4FB867-0851-4E07-B268-3CDFE8135C26}" type="parTrans" cxnId="{C5618EF4-5C07-4304-847D-C074307117EA}">
      <dgm:prSet/>
      <dgm:spPr/>
      <dgm:t>
        <a:bodyPr/>
        <a:lstStyle/>
        <a:p>
          <a:endParaRPr lang="en-US"/>
        </a:p>
      </dgm:t>
    </dgm:pt>
    <dgm:pt modelId="{AE143EC4-2217-4777-8501-30BEE2CB3E20}" type="pres">
      <dgm:prSet presAssocID="{83F6E939-B416-49DF-A5A2-BB8E9D0CA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DC154A7-CF94-445C-A020-685A2BEFAFF6}" type="pres">
      <dgm:prSet presAssocID="{1D75FA77-BB1A-43AA-A9E9-21FE3825F7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A0CA59-F0C1-40A1-96BE-D771BA9F3F3C}" type="pres">
      <dgm:prSet presAssocID="{1D75FA77-BB1A-43AA-A9E9-21FE3825F70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05C7C2-0352-4186-9B64-366A7C029C2A}" type="pres">
      <dgm:prSet presAssocID="{12B078A9-134A-4231-AACC-6959E5ECAE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729511-274D-4921-9D52-3DB3C707D282}" type="pres">
      <dgm:prSet presAssocID="{12B078A9-134A-4231-AACC-6959E5ECAEA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432F9-1B6C-4668-ABF7-F0AA257CF25B}" type="pres">
      <dgm:prSet presAssocID="{D599F38A-6739-483D-801F-79E81D314A96}" presName="parentText" presStyleLbl="node1" presStyleIdx="2" presStyleCnt="4" custLinFactNeighborY="-54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AAD3C-F3A9-4F92-8AA3-3B902A3E078F}" type="pres">
      <dgm:prSet presAssocID="{D599F38A-6739-483D-801F-79E81D314A9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81A5BD-1A39-460E-A308-014A6F98F699}" type="pres">
      <dgm:prSet presAssocID="{549B082D-50F7-4A01-811F-3AB4DEB508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B5BCE8-C7F1-4161-BCE5-21D2201D5963}" type="pres">
      <dgm:prSet presAssocID="{549B082D-50F7-4A01-811F-3AB4DEB508E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2BA93B-B554-4D83-A061-D7C95F605564}" srcId="{83F6E939-B416-49DF-A5A2-BB8E9D0CA894}" destId="{D599F38A-6739-483D-801F-79E81D314A96}" srcOrd="2" destOrd="0" parTransId="{FCD5F252-3087-43AA-BF08-CFE14461E12A}" sibTransId="{D208AB5B-34A3-459E-A7A7-4BAA98FA5723}"/>
    <dgm:cxn modelId="{36A2F1FE-92F0-4DF1-A2BC-B489A873B83C}" srcId="{D599F38A-6739-483D-801F-79E81D314A96}" destId="{14735FDC-752E-4B3A-BD74-EEF13B138227}" srcOrd="0" destOrd="0" parTransId="{76FBF457-6393-478D-B0FA-E5365D47398E}" sibTransId="{FF5EA6D7-37B0-4D74-AA94-1DC930F4A123}"/>
    <dgm:cxn modelId="{EC0B0824-F054-455C-9644-7F7A985B6E7D}" srcId="{1D75FA77-BB1A-43AA-A9E9-21FE3825F70D}" destId="{161669E5-0138-4CB2-A00F-BC67BC23624E}" srcOrd="0" destOrd="0" parTransId="{D99D6B69-EE49-45AF-8CFE-D78E2AA0C23B}" sibTransId="{241FBFA9-0AE9-4F9E-AE57-37829C7C8835}"/>
    <dgm:cxn modelId="{D5CEA937-B6AB-401B-AD84-488B70844128}" type="presOf" srcId="{1D75FA77-BB1A-43AA-A9E9-21FE3825F70D}" destId="{3DC154A7-CF94-445C-A020-685A2BEFAFF6}" srcOrd="0" destOrd="0" presId="urn:microsoft.com/office/officeart/2005/8/layout/vList2"/>
    <dgm:cxn modelId="{C840BC2D-ACA1-4A64-A133-98E60B195732}" type="presOf" srcId="{549B082D-50F7-4A01-811F-3AB4DEB508E6}" destId="{5381A5BD-1A39-460E-A308-014A6F98F699}" srcOrd="0" destOrd="0" presId="urn:microsoft.com/office/officeart/2005/8/layout/vList2"/>
    <dgm:cxn modelId="{2E775137-4427-44A8-860A-B4E5C3A01BB8}" srcId="{83F6E939-B416-49DF-A5A2-BB8E9D0CA894}" destId="{12B078A9-134A-4231-AACC-6959E5ECAEAA}" srcOrd="1" destOrd="0" parTransId="{23FCEF86-451F-4D4B-9567-253B2B6AA904}" sibTransId="{D0387AA7-349B-43DA-8CCA-D1054DFC9E91}"/>
    <dgm:cxn modelId="{13985C3A-B694-4ADB-BFDB-0BD3852B5024}" type="presOf" srcId="{14735FDC-752E-4B3A-BD74-EEF13B138227}" destId="{C5FAAD3C-F3A9-4F92-8AA3-3B902A3E078F}" srcOrd="0" destOrd="0" presId="urn:microsoft.com/office/officeart/2005/8/layout/vList2"/>
    <dgm:cxn modelId="{00E5D202-6F94-4AFE-BAB0-4CE884ADA582}" srcId="{83F6E939-B416-49DF-A5A2-BB8E9D0CA894}" destId="{1D75FA77-BB1A-43AA-A9E9-21FE3825F70D}" srcOrd="0" destOrd="0" parTransId="{1C6BED63-8528-4C52-844C-6A31531BA9BB}" sibTransId="{75F9B462-F2FD-450D-A1F4-9ABE1907F985}"/>
    <dgm:cxn modelId="{E7461064-7475-4FBC-9099-7832B42B7BB7}" type="presOf" srcId="{D599F38A-6739-483D-801F-79E81D314A96}" destId="{EF6432F9-1B6C-4668-ABF7-F0AA257CF25B}" srcOrd="0" destOrd="0" presId="urn:microsoft.com/office/officeart/2005/8/layout/vList2"/>
    <dgm:cxn modelId="{C5618EF4-5C07-4304-847D-C074307117EA}" srcId="{549B082D-50F7-4A01-811F-3AB4DEB508E6}" destId="{F5B45D62-A619-46E3-8F49-212174B26F46}" srcOrd="0" destOrd="0" parTransId="{6A4FB867-0851-4E07-B268-3CDFE8135C26}" sibTransId="{E45AE10B-D66F-4C1B-9D05-71B6E3F0B6B4}"/>
    <dgm:cxn modelId="{DD2A9D1B-4B1E-4A50-AE75-6BEBAB115690}" type="presOf" srcId="{12B078A9-134A-4231-AACC-6959E5ECAEAA}" destId="{5D05C7C2-0352-4186-9B64-366A7C029C2A}" srcOrd="0" destOrd="0" presId="urn:microsoft.com/office/officeart/2005/8/layout/vList2"/>
    <dgm:cxn modelId="{D62456C4-BD83-4F31-9124-351F2785B94D}" srcId="{83F6E939-B416-49DF-A5A2-BB8E9D0CA894}" destId="{549B082D-50F7-4A01-811F-3AB4DEB508E6}" srcOrd="3" destOrd="0" parTransId="{47FFC78C-452F-4DFA-8D2E-DBD3B32E0208}" sibTransId="{A34913AC-8A85-44FC-B694-613898579A8C}"/>
    <dgm:cxn modelId="{7B4B4079-C905-4F16-9B65-FA48BA0D32B3}" type="presOf" srcId="{161669E5-0138-4CB2-A00F-BC67BC23624E}" destId="{3BA0CA59-F0C1-40A1-96BE-D771BA9F3F3C}" srcOrd="0" destOrd="0" presId="urn:microsoft.com/office/officeart/2005/8/layout/vList2"/>
    <dgm:cxn modelId="{942B7205-2D50-4009-A781-DA1AADADB379}" srcId="{12B078A9-134A-4231-AACC-6959E5ECAEAA}" destId="{0BF0BE4E-719E-43DF-9426-8C19D7A1B5E6}" srcOrd="0" destOrd="0" parTransId="{6052DCCF-501F-45BF-8C09-660175F1ADBA}" sibTransId="{B1B2BAF1-65F8-402F-A20B-B4ADF635D7BE}"/>
    <dgm:cxn modelId="{3FAF488E-477F-4B06-BE12-52DE6C6E74D0}" type="presOf" srcId="{83F6E939-B416-49DF-A5A2-BB8E9D0CA894}" destId="{AE143EC4-2217-4777-8501-30BEE2CB3E20}" srcOrd="0" destOrd="0" presId="urn:microsoft.com/office/officeart/2005/8/layout/vList2"/>
    <dgm:cxn modelId="{FF3C19A3-B027-44DD-AF61-13DBC680C9BF}" type="presOf" srcId="{0BF0BE4E-719E-43DF-9426-8C19D7A1B5E6}" destId="{9D729511-274D-4921-9D52-3DB3C707D282}" srcOrd="0" destOrd="0" presId="urn:microsoft.com/office/officeart/2005/8/layout/vList2"/>
    <dgm:cxn modelId="{501B5CD6-5435-4B0A-8FE2-68E3AF9B21FE}" type="presOf" srcId="{F5B45D62-A619-46E3-8F49-212174B26F46}" destId="{13B5BCE8-C7F1-4161-BCE5-21D2201D5963}" srcOrd="0" destOrd="0" presId="urn:microsoft.com/office/officeart/2005/8/layout/vList2"/>
    <dgm:cxn modelId="{FA01341D-27BA-4404-B8CD-A1499A7AAC56}" type="presParOf" srcId="{AE143EC4-2217-4777-8501-30BEE2CB3E20}" destId="{3DC154A7-CF94-445C-A020-685A2BEFAFF6}" srcOrd="0" destOrd="0" presId="urn:microsoft.com/office/officeart/2005/8/layout/vList2"/>
    <dgm:cxn modelId="{6DB9117B-7A0D-45FC-8E3B-471886C24C3C}" type="presParOf" srcId="{AE143EC4-2217-4777-8501-30BEE2CB3E20}" destId="{3BA0CA59-F0C1-40A1-96BE-D771BA9F3F3C}" srcOrd="1" destOrd="0" presId="urn:microsoft.com/office/officeart/2005/8/layout/vList2"/>
    <dgm:cxn modelId="{20A9A4FD-D7FD-427B-9978-723A6CD8C582}" type="presParOf" srcId="{AE143EC4-2217-4777-8501-30BEE2CB3E20}" destId="{5D05C7C2-0352-4186-9B64-366A7C029C2A}" srcOrd="2" destOrd="0" presId="urn:microsoft.com/office/officeart/2005/8/layout/vList2"/>
    <dgm:cxn modelId="{1E6E0EAC-D9F9-4B74-9D10-6F812BBA2A44}" type="presParOf" srcId="{AE143EC4-2217-4777-8501-30BEE2CB3E20}" destId="{9D729511-274D-4921-9D52-3DB3C707D282}" srcOrd="3" destOrd="0" presId="urn:microsoft.com/office/officeart/2005/8/layout/vList2"/>
    <dgm:cxn modelId="{AA65A1CA-C5B4-4C86-B722-484ED502F32C}" type="presParOf" srcId="{AE143EC4-2217-4777-8501-30BEE2CB3E20}" destId="{EF6432F9-1B6C-4668-ABF7-F0AA257CF25B}" srcOrd="4" destOrd="0" presId="urn:microsoft.com/office/officeart/2005/8/layout/vList2"/>
    <dgm:cxn modelId="{CE8428CE-6FE3-4D58-AB54-379CFD598F85}" type="presParOf" srcId="{AE143EC4-2217-4777-8501-30BEE2CB3E20}" destId="{C5FAAD3C-F3A9-4F92-8AA3-3B902A3E078F}" srcOrd="5" destOrd="0" presId="urn:microsoft.com/office/officeart/2005/8/layout/vList2"/>
    <dgm:cxn modelId="{C0890CAE-54A3-4C77-B85E-CD151A18C475}" type="presParOf" srcId="{AE143EC4-2217-4777-8501-30BEE2CB3E20}" destId="{5381A5BD-1A39-460E-A308-014A6F98F699}" srcOrd="6" destOrd="0" presId="urn:microsoft.com/office/officeart/2005/8/layout/vList2"/>
    <dgm:cxn modelId="{9540930E-D0AB-44C4-BBAE-376932BD8C33}" type="presParOf" srcId="{AE143EC4-2217-4777-8501-30BEE2CB3E20}" destId="{13B5BCE8-C7F1-4161-BCE5-21D2201D596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6E939-B416-49DF-A5A2-BB8E9D0CA8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D75FA77-BB1A-43AA-A9E9-21FE3825F70D}">
      <dgm:prSet phldrT="[文本]" custT="1"/>
      <dgm:spPr/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Background</a:t>
          </a:r>
          <a:endParaRPr lang="zh-CN" altLang="en-US" sz="1800" dirty="0">
            <a:solidFill>
              <a:schemeClr val="bg1"/>
            </a:solidFill>
          </a:endParaRPr>
        </a:p>
      </dgm:t>
    </dgm:pt>
    <dgm:pt modelId="{1C6BED63-8528-4C52-844C-6A31531BA9BB}" type="par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75F9B462-F2FD-450D-A1F4-9ABE1907F985}" type="sib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12B078A9-134A-4231-AACC-6959E5ECAEAA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dirty="0"/>
            <a:t>Motivation</a:t>
          </a:r>
          <a:endParaRPr lang="zh-CN" altLang="en-US" sz="2000" dirty="0"/>
        </a:p>
      </dgm:t>
    </dgm:pt>
    <dgm:pt modelId="{23FCEF86-451F-4D4B-9567-253B2B6AA904}" type="parTrans" cxnId="{2E775137-4427-44A8-860A-B4E5C3A01BB8}">
      <dgm:prSet/>
      <dgm:spPr/>
      <dgm:t>
        <a:bodyPr/>
        <a:lstStyle/>
        <a:p>
          <a:endParaRPr lang="en-US"/>
        </a:p>
      </dgm:t>
    </dgm:pt>
    <dgm:pt modelId="{D0387AA7-349B-43DA-8CCA-D1054DFC9E91}" type="sibTrans" cxnId="{2E775137-4427-44A8-860A-B4E5C3A01BB8}">
      <dgm:prSet/>
      <dgm:spPr/>
      <dgm:t>
        <a:bodyPr/>
        <a:lstStyle/>
        <a:p>
          <a:endParaRPr lang="en-US"/>
        </a:p>
      </dgm:t>
    </dgm:pt>
    <dgm:pt modelId="{0BF0BE4E-719E-43DF-9426-8C19D7A1B5E6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6052DCCF-501F-45BF-8C09-660175F1ADBA}" type="parTrans" cxnId="{942B7205-2D50-4009-A781-DA1AADADB379}">
      <dgm:prSet/>
      <dgm:spPr/>
      <dgm:t>
        <a:bodyPr/>
        <a:lstStyle/>
        <a:p>
          <a:endParaRPr lang="en-US"/>
        </a:p>
      </dgm:t>
    </dgm:pt>
    <dgm:pt modelId="{B1B2BAF1-65F8-402F-A20B-B4ADF635D7BE}" type="sibTrans" cxnId="{942B7205-2D50-4009-A781-DA1AADADB379}">
      <dgm:prSet/>
      <dgm:spPr/>
      <dgm:t>
        <a:bodyPr/>
        <a:lstStyle/>
        <a:p>
          <a:endParaRPr lang="en-US"/>
        </a:p>
      </dgm:t>
    </dgm:pt>
    <dgm:pt modelId="{161669E5-0138-4CB2-A00F-BC67BC23624E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D99D6B69-EE49-45AF-8CFE-D78E2AA0C23B}" type="parTrans" cxnId="{EC0B0824-F054-455C-9644-7F7A985B6E7D}">
      <dgm:prSet/>
      <dgm:spPr/>
      <dgm:t>
        <a:bodyPr/>
        <a:lstStyle/>
        <a:p>
          <a:endParaRPr lang="en-US"/>
        </a:p>
      </dgm:t>
    </dgm:pt>
    <dgm:pt modelId="{241FBFA9-0AE9-4F9E-AE57-37829C7C8835}" type="sibTrans" cxnId="{EC0B0824-F054-455C-9644-7F7A985B6E7D}">
      <dgm:prSet/>
      <dgm:spPr/>
      <dgm:t>
        <a:bodyPr/>
        <a:lstStyle/>
        <a:p>
          <a:endParaRPr lang="en-US"/>
        </a:p>
      </dgm:t>
    </dgm:pt>
    <dgm:pt modelId="{D599F38A-6739-483D-801F-79E81D314A96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dirty="0"/>
            <a:t>Protocol Design</a:t>
          </a:r>
          <a:endParaRPr lang="zh-CN" altLang="en-US" sz="2000" dirty="0"/>
        </a:p>
      </dgm:t>
    </dgm:pt>
    <dgm:pt modelId="{FCD5F252-3087-43AA-BF08-CFE14461E12A}" type="parTrans" cxnId="{BE2BA93B-B554-4D83-A061-D7C95F605564}">
      <dgm:prSet/>
      <dgm:spPr/>
      <dgm:t>
        <a:bodyPr/>
        <a:lstStyle/>
        <a:p>
          <a:endParaRPr lang="en-US"/>
        </a:p>
      </dgm:t>
    </dgm:pt>
    <dgm:pt modelId="{D208AB5B-34A3-459E-A7A7-4BAA98FA5723}" type="sibTrans" cxnId="{BE2BA93B-B554-4D83-A061-D7C95F605564}">
      <dgm:prSet/>
      <dgm:spPr/>
      <dgm:t>
        <a:bodyPr/>
        <a:lstStyle/>
        <a:p>
          <a:endParaRPr lang="en-US"/>
        </a:p>
      </dgm:t>
    </dgm:pt>
    <dgm:pt modelId="{14735FDC-752E-4B3A-BD74-EEF13B138227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76FBF457-6393-478D-B0FA-E5365D47398E}" type="parTrans" cxnId="{36A2F1FE-92F0-4DF1-A2BC-B489A873B83C}">
      <dgm:prSet/>
      <dgm:spPr/>
      <dgm:t>
        <a:bodyPr/>
        <a:lstStyle/>
        <a:p>
          <a:endParaRPr lang="en-US"/>
        </a:p>
      </dgm:t>
    </dgm:pt>
    <dgm:pt modelId="{FF5EA6D7-37B0-4D74-AA94-1DC930F4A123}" type="sibTrans" cxnId="{36A2F1FE-92F0-4DF1-A2BC-B489A873B83C}">
      <dgm:prSet/>
      <dgm:spPr/>
      <dgm:t>
        <a:bodyPr/>
        <a:lstStyle/>
        <a:p>
          <a:endParaRPr lang="en-US"/>
        </a:p>
      </dgm:t>
    </dgm:pt>
    <dgm:pt modelId="{549B082D-50F7-4A01-811F-3AB4DEB508E6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Evaluation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47FFC78C-452F-4DFA-8D2E-DBD3B32E0208}" type="parTrans" cxnId="{D62456C4-BD83-4F31-9124-351F2785B94D}">
      <dgm:prSet/>
      <dgm:spPr/>
      <dgm:t>
        <a:bodyPr/>
        <a:lstStyle/>
        <a:p>
          <a:endParaRPr lang="en-US"/>
        </a:p>
      </dgm:t>
    </dgm:pt>
    <dgm:pt modelId="{A34913AC-8A85-44FC-B694-613898579A8C}" type="sibTrans" cxnId="{D62456C4-BD83-4F31-9124-351F2785B94D}">
      <dgm:prSet/>
      <dgm:spPr/>
      <dgm:t>
        <a:bodyPr/>
        <a:lstStyle/>
        <a:p>
          <a:endParaRPr lang="en-US"/>
        </a:p>
      </dgm:t>
    </dgm:pt>
    <dgm:pt modelId="{F5B45D62-A619-46E3-8F49-212174B26F4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E45AE10B-D66F-4C1B-9D05-71B6E3F0B6B4}" type="sibTrans" cxnId="{C5618EF4-5C07-4304-847D-C074307117EA}">
      <dgm:prSet/>
      <dgm:spPr/>
      <dgm:t>
        <a:bodyPr/>
        <a:lstStyle/>
        <a:p>
          <a:endParaRPr lang="en-US"/>
        </a:p>
      </dgm:t>
    </dgm:pt>
    <dgm:pt modelId="{6A4FB867-0851-4E07-B268-3CDFE8135C26}" type="parTrans" cxnId="{C5618EF4-5C07-4304-847D-C074307117EA}">
      <dgm:prSet/>
      <dgm:spPr/>
      <dgm:t>
        <a:bodyPr/>
        <a:lstStyle/>
        <a:p>
          <a:endParaRPr lang="en-US"/>
        </a:p>
      </dgm:t>
    </dgm:pt>
    <dgm:pt modelId="{AE143EC4-2217-4777-8501-30BEE2CB3E20}" type="pres">
      <dgm:prSet presAssocID="{83F6E939-B416-49DF-A5A2-BB8E9D0CA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DC154A7-CF94-445C-A020-685A2BEFAFF6}" type="pres">
      <dgm:prSet presAssocID="{1D75FA77-BB1A-43AA-A9E9-21FE3825F7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A0CA59-F0C1-40A1-96BE-D771BA9F3F3C}" type="pres">
      <dgm:prSet presAssocID="{1D75FA77-BB1A-43AA-A9E9-21FE3825F70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05C7C2-0352-4186-9B64-366A7C029C2A}" type="pres">
      <dgm:prSet presAssocID="{12B078A9-134A-4231-AACC-6959E5ECAE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729511-274D-4921-9D52-3DB3C707D282}" type="pres">
      <dgm:prSet presAssocID="{12B078A9-134A-4231-AACC-6959E5ECAEA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432F9-1B6C-4668-ABF7-F0AA257CF25B}" type="pres">
      <dgm:prSet presAssocID="{D599F38A-6739-483D-801F-79E81D314A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AAD3C-F3A9-4F92-8AA3-3B902A3E078F}" type="pres">
      <dgm:prSet presAssocID="{D599F38A-6739-483D-801F-79E81D314A9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81A5BD-1A39-460E-A308-014A6F98F699}" type="pres">
      <dgm:prSet presAssocID="{549B082D-50F7-4A01-811F-3AB4DEB508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EDB891-4DFD-418E-BF7E-E2028C2532F7}" type="pres">
      <dgm:prSet presAssocID="{549B082D-50F7-4A01-811F-3AB4DEB508E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2BA93B-B554-4D83-A061-D7C95F605564}" srcId="{83F6E939-B416-49DF-A5A2-BB8E9D0CA894}" destId="{D599F38A-6739-483D-801F-79E81D314A96}" srcOrd="2" destOrd="0" parTransId="{FCD5F252-3087-43AA-BF08-CFE14461E12A}" sibTransId="{D208AB5B-34A3-459E-A7A7-4BAA98FA5723}"/>
    <dgm:cxn modelId="{36A2F1FE-92F0-4DF1-A2BC-B489A873B83C}" srcId="{D599F38A-6739-483D-801F-79E81D314A96}" destId="{14735FDC-752E-4B3A-BD74-EEF13B138227}" srcOrd="0" destOrd="0" parTransId="{76FBF457-6393-478D-B0FA-E5365D47398E}" sibTransId="{FF5EA6D7-37B0-4D74-AA94-1DC930F4A123}"/>
    <dgm:cxn modelId="{DD246437-0C0E-4102-A8D5-721C496FA431}" type="presOf" srcId="{F5B45D62-A619-46E3-8F49-212174B26F46}" destId="{90EDB891-4DFD-418E-BF7E-E2028C2532F7}" srcOrd="0" destOrd="0" presId="urn:microsoft.com/office/officeart/2005/8/layout/vList2"/>
    <dgm:cxn modelId="{EC0B0824-F054-455C-9644-7F7A985B6E7D}" srcId="{1D75FA77-BB1A-43AA-A9E9-21FE3825F70D}" destId="{161669E5-0138-4CB2-A00F-BC67BC23624E}" srcOrd="0" destOrd="0" parTransId="{D99D6B69-EE49-45AF-8CFE-D78E2AA0C23B}" sibTransId="{241FBFA9-0AE9-4F9E-AE57-37829C7C8835}"/>
    <dgm:cxn modelId="{D5CEA937-B6AB-401B-AD84-488B70844128}" type="presOf" srcId="{1D75FA77-BB1A-43AA-A9E9-21FE3825F70D}" destId="{3DC154A7-CF94-445C-A020-685A2BEFAFF6}" srcOrd="0" destOrd="0" presId="urn:microsoft.com/office/officeart/2005/8/layout/vList2"/>
    <dgm:cxn modelId="{C840BC2D-ACA1-4A64-A133-98E60B195732}" type="presOf" srcId="{549B082D-50F7-4A01-811F-3AB4DEB508E6}" destId="{5381A5BD-1A39-460E-A308-014A6F98F699}" srcOrd="0" destOrd="0" presId="urn:microsoft.com/office/officeart/2005/8/layout/vList2"/>
    <dgm:cxn modelId="{2E775137-4427-44A8-860A-B4E5C3A01BB8}" srcId="{83F6E939-B416-49DF-A5A2-BB8E9D0CA894}" destId="{12B078A9-134A-4231-AACC-6959E5ECAEAA}" srcOrd="1" destOrd="0" parTransId="{23FCEF86-451F-4D4B-9567-253B2B6AA904}" sibTransId="{D0387AA7-349B-43DA-8CCA-D1054DFC9E91}"/>
    <dgm:cxn modelId="{13985C3A-B694-4ADB-BFDB-0BD3852B5024}" type="presOf" srcId="{14735FDC-752E-4B3A-BD74-EEF13B138227}" destId="{C5FAAD3C-F3A9-4F92-8AA3-3B902A3E078F}" srcOrd="0" destOrd="0" presId="urn:microsoft.com/office/officeart/2005/8/layout/vList2"/>
    <dgm:cxn modelId="{00E5D202-6F94-4AFE-BAB0-4CE884ADA582}" srcId="{83F6E939-B416-49DF-A5A2-BB8E9D0CA894}" destId="{1D75FA77-BB1A-43AA-A9E9-21FE3825F70D}" srcOrd="0" destOrd="0" parTransId="{1C6BED63-8528-4C52-844C-6A31531BA9BB}" sibTransId="{75F9B462-F2FD-450D-A1F4-9ABE1907F985}"/>
    <dgm:cxn modelId="{E7461064-7475-4FBC-9099-7832B42B7BB7}" type="presOf" srcId="{D599F38A-6739-483D-801F-79E81D314A96}" destId="{EF6432F9-1B6C-4668-ABF7-F0AA257CF25B}" srcOrd="0" destOrd="0" presId="urn:microsoft.com/office/officeart/2005/8/layout/vList2"/>
    <dgm:cxn modelId="{C5618EF4-5C07-4304-847D-C074307117EA}" srcId="{549B082D-50F7-4A01-811F-3AB4DEB508E6}" destId="{F5B45D62-A619-46E3-8F49-212174B26F46}" srcOrd="0" destOrd="0" parTransId="{6A4FB867-0851-4E07-B268-3CDFE8135C26}" sibTransId="{E45AE10B-D66F-4C1B-9D05-71B6E3F0B6B4}"/>
    <dgm:cxn modelId="{DD2A9D1B-4B1E-4A50-AE75-6BEBAB115690}" type="presOf" srcId="{12B078A9-134A-4231-AACC-6959E5ECAEAA}" destId="{5D05C7C2-0352-4186-9B64-366A7C029C2A}" srcOrd="0" destOrd="0" presId="urn:microsoft.com/office/officeart/2005/8/layout/vList2"/>
    <dgm:cxn modelId="{D62456C4-BD83-4F31-9124-351F2785B94D}" srcId="{83F6E939-B416-49DF-A5A2-BB8E9D0CA894}" destId="{549B082D-50F7-4A01-811F-3AB4DEB508E6}" srcOrd="3" destOrd="0" parTransId="{47FFC78C-452F-4DFA-8D2E-DBD3B32E0208}" sibTransId="{A34913AC-8A85-44FC-B694-613898579A8C}"/>
    <dgm:cxn modelId="{7B4B4079-C905-4F16-9B65-FA48BA0D32B3}" type="presOf" srcId="{161669E5-0138-4CB2-A00F-BC67BC23624E}" destId="{3BA0CA59-F0C1-40A1-96BE-D771BA9F3F3C}" srcOrd="0" destOrd="0" presId="urn:microsoft.com/office/officeart/2005/8/layout/vList2"/>
    <dgm:cxn modelId="{942B7205-2D50-4009-A781-DA1AADADB379}" srcId="{12B078A9-134A-4231-AACC-6959E5ECAEAA}" destId="{0BF0BE4E-719E-43DF-9426-8C19D7A1B5E6}" srcOrd="0" destOrd="0" parTransId="{6052DCCF-501F-45BF-8C09-660175F1ADBA}" sibTransId="{B1B2BAF1-65F8-402F-A20B-B4ADF635D7BE}"/>
    <dgm:cxn modelId="{3FAF488E-477F-4B06-BE12-52DE6C6E74D0}" type="presOf" srcId="{83F6E939-B416-49DF-A5A2-BB8E9D0CA894}" destId="{AE143EC4-2217-4777-8501-30BEE2CB3E20}" srcOrd="0" destOrd="0" presId="urn:microsoft.com/office/officeart/2005/8/layout/vList2"/>
    <dgm:cxn modelId="{FF3C19A3-B027-44DD-AF61-13DBC680C9BF}" type="presOf" srcId="{0BF0BE4E-719E-43DF-9426-8C19D7A1B5E6}" destId="{9D729511-274D-4921-9D52-3DB3C707D282}" srcOrd="0" destOrd="0" presId="urn:microsoft.com/office/officeart/2005/8/layout/vList2"/>
    <dgm:cxn modelId="{FA01341D-27BA-4404-B8CD-A1499A7AAC56}" type="presParOf" srcId="{AE143EC4-2217-4777-8501-30BEE2CB3E20}" destId="{3DC154A7-CF94-445C-A020-685A2BEFAFF6}" srcOrd="0" destOrd="0" presId="urn:microsoft.com/office/officeart/2005/8/layout/vList2"/>
    <dgm:cxn modelId="{6DB9117B-7A0D-45FC-8E3B-471886C24C3C}" type="presParOf" srcId="{AE143EC4-2217-4777-8501-30BEE2CB3E20}" destId="{3BA0CA59-F0C1-40A1-96BE-D771BA9F3F3C}" srcOrd="1" destOrd="0" presId="urn:microsoft.com/office/officeart/2005/8/layout/vList2"/>
    <dgm:cxn modelId="{20A9A4FD-D7FD-427B-9978-723A6CD8C582}" type="presParOf" srcId="{AE143EC4-2217-4777-8501-30BEE2CB3E20}" destId="{5D05C7C2-0352-4186-9B64-366A7C029C2A}" srcOrd="2" destOrd="0" presId="urn:microsoft.com/office/officeart/2005/8/layout/vList2"/>
    <dgm:cxn modelId="{1E6E0EAC-D9F9-4B74-9D10-6F812BBA2A44}" type="presParOf" srcId="{AE143EC4-2217-4777-8501-30BEE2CB3E20}" destId="{9D729511-274D-4921-9D52-3DB3C707D282}" srcOrd="3" destOrd="0" presId="urn:microsoft.com/office/officeart/2005/8/layout/vList2"/>
    <dgm:cxn modelId="{AA65A1CA-C5B4-4C86-B722-484ED502F32C}" type="presParOf" srcId="{AE143EC4-2217-4777-8501-30BEE2CB3E20}" destId="{EF6432F9-1B6C-4668-ABF7-F0AA257CF25B}" srcOrd="4" destOrd="0" presId="urn:microsoft.com/office/officeart/2005/8/layout/vList2"/>
    <dgm:cxn modelId="{CE8428CE-6FE3-4D58-AB54-379CFD598F85}" type="presParOf" srcId="{AE143EC4-2217-4777-8501-30BEE2CB3E20}" destId="{C5FAAD3C-F3A9-4F92-8AA3-3B902A3E078F}" srcOrd="5" destOrd="0" presId="urn:microsoft.com/office/officeart/2005/8/layout/vList2"/>
    <dgm:cxn modelId="{C0890CAE-54A3-4C77-B85E-CD151A18C475}" type="presParOf" srcId="{AE143EC4-2217-4777-8501-30BEE2CB3E20}" destId="{5381A5BD-1A39-460E-A308-014A6F98F699}" srcOrd="6" destOrd="0" presId="urn:microsoft.com/office/officeart/2005/8/layout/vList2"/>
    <dgm:cxn modelId="{7CD5C323-DDA7-4331-BE7E-7BC72EB94639}" type="presParOf" srcId="{AE143EC4-2217-4777-8501-30BEE2CB3E20}" destId="{90EDB891-4DFD-418E-BF7E-E2028C2532F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F6E939-B416-49DF-A5A2-BB8E9D0CA8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D75FA77-BB1A-43AA-A9E9-21FE3825F70D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Background</a:t>
          </a:r>
          <a:endParaRPr lang="zh-CN" altLang="en-US" sz="1800" dirty="0">
            <a:solidFill>
              <a:schemeClr val="bg1"/>
            </a:solidFill>
          </a:endParaRPr>
        </a:p>
      </dgm:t>
    </dgm:pt>
    <dgm:pt modelId="{1C6BED63-8528-4C52-844C-6A31531BA9BB}" type="par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75F9B462-F2FD-450D-A1F4-9ABE1907F985}" type="sib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12B078A9-134A-4231-AACC-6959E5ECAEAA}">
      <dgm:prSet phldrT="[文本]" custT="1"/>
      <dgm:spPr/>
      <dgm:t>
        <a:bodyPr/>
        <a:lstStyle/>
        <a:p>
          <a:r>
            <a:rPr lang="en-US" sz="2000" dirty="0"/>
            <a:t>Motivation</a:t>
          </a:r>
          <a:endParaRPr lang="zh-CN" altLang="en-US" sz="2000" dirty="0"/>
        </a:p>
      </dgm:t>
    </dgm:pt>
    <dgm:pt modelId="{23FCEF86-451F-4D4B-9567-253B2B6AA904}" type="parTrans" cxnId="{2E775137-4427-44A8-860A-B4E5C3A01BB8}">
      <dgm:prSet/>
      <dgm:spPr/>
      <dgm:t>
        <a:bodyPr/>
        <a:lstStyle/>
        <a:p>
          <a:endParaRPr lang="en-US"/>
        </a:p>
      </dgm:t>
    </dgm:pt>
    <dgm:pt modelId="{D0387AA7-349B-43DA-8CCA-D1054DFC9E91}" type="sibTrans" cxnId="{2E775137-4427-44A8-860A-B4E5C3A01BB8}">
      <dgm:prSet/>
      <dgm:spPr/>
      <dgm:t>
        <a:bodyPr/>
        <a:lstStyle/>
        <a:p>
          <a:endParaRPr lang="en-US"/>
        </a:p>
      </dgm:t>
    </dgm:pt>
    <dgm:pt modelId="{0BF0BE4E-719E-43DF-9426-8C19D7A1B5E6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6052DCCF-501F-45BF-8C09-660175F1ADBA}" type="parTrans" cxnId="{942B7205-2D50-4009-A781-DA1AADADB379}">
      <dgm:prSet/>
      <dgm:spPr/>
      <dgm:t>
        <a:bodyPr/>
        <a:lstStyle/>
        <a:p>
          <a:endParaRPr lang="en-US"/>
        </a:p>
      </dgm:t>
    </dgm:pt>
    <dgm:pt modelId="{B1B2BAF1-65F8-402F-A20B-B4ADF635D7BE}" type="sibTrans" cxnId="{942B7205-2D50-4009-A781-DA1AADADB379}">
      <dgm:prSet/>
      <dgm:spPr/>
      <dgm:t>
        <a:bodyPr/>
        <a:lstStyle/>
        <a:p>
          <a:endParaRPr lang="en-US"/>
        </a:p>
      </dgm:t>
    </dgm:pt>
    <dgm:pt modelId="{161669E5-0138-4CB2-A00F-BC67BC23624E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D99D6B69-EE49-45AF-8CFE-D78E2AA0C23B}" type="parTrans" cxnId="{EC0B0824-F054-455C-9644-7F7A985B6E7D}">
      <dgm:prSet/>
      <dgm:spPr/>
      <dgm:t>
        <a:bodyPr/>
        <a:lstStyle/>
        <a:p>
          <a:endParaRPr lang="en-US"/>
        </a:p>
      </dgm:t>
    </dgm:pt>
    <dgm:pt modelId="{241FBFA9-0AE9-4F9E-AE57-37829C7C8835}" type="sibTrans" cxnId="{EC0B0824-F054-455C-9644-7F7A985B6E7D}">
      <dgm:prSet/>
      <dgm:spPr/>
      <dgm:t>
        <a:bodyPr/>
        <a:lstStyle/>
        <a:p>
          <a:endParaRPr lang="en-US"/>
        </a:p>
      </dgm:t>
    </dgm:pt>
    <dgm:pt modelId="{D599F38A-6739-483D-801F-79E81D314A96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dirty="0"/>
            <a:t>Protocol Design</a:t>
          </a:r>
          <a:endParaRPr lang="zh-CN" altLang="en-US" sz="2000" dirty="0"/>
        </a:p>
      </dgm:t>
    </dgm:pt>
    <dgm:pt modelId="{FCD5F252-3087-43AA-BF08-CFE14461E12A}" type="parTrans" cxnId="{BE2BA93B-B554-4D83-A061-D7C95F605564}">
      <dgm:prSet/>
      <dgm:spPr/>
      <dgm:t>
        <a:bodyPr/>
        <a:lstStyle/>
        <a:p>
          <a:endParaRPr lang="en-US"/>
        </a:p>
      </dgm:t>
    </dgm:pt>
    <dgm:pt modelId="{D208AB5B-34A3-459E-A7A7-4BAA98FA5723}" type="sibTrans" cxnId="{BE2BA93B-B554-4D83-A061-D7C95F605564}">
      <dgm:prSet/>
      <dgm:spPr/>
      <dgm:t>
        <a:bodyPr/>
        <a:lstStyle/>
        <a:p>
          <a:endParaRPr lang="en-US"/>
        </a:p>
      </dgm:t>
    </dgm:pt>
    <dgm:pt modelId="{14735FDC-752E-4B3A-BD74-EEF13B138227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76FBF457-6393-478D-B0FA-E5365D47398E}" type="parTrans" cxnId="{36A2F1FE-92F0-4DF1-A2BC-B489A873B83C}">
      <dgm:prSet/>
      <dgm:spPr/>
      <dgm:t>
        <a:bodyPr/>
        <a:lstStyle/>
        <a:p>
          <a:endParaRPr lang="en-US"/>
        </a:p>
      </dgm:t>
    </dgm:pt>
    <dgm:pt modelId="{FF5EA6D7-37B0-4D74-AA94-1DC930F4A123}" type="sibTrans" cxnId="{36A2F1FE-92F0-4DF1-A2BC-B489A873B83C}">
      <dgm:prSet/>
      <dgm:spPr/>
      <dgm:t>
        <a:bodyPr/>
        <a:lstStyle/>
        <a:p>
          <a:endParaRPr lang="en-US"/>
        </a:p>
      </dgm:t>
    </dgm:pt>
    <dgm:pt modelId="{549B082D-50F7-4A01-811F-3AB4DEB508E6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Evaluation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47FFC78C-452F-4DFA-8D2E-DBD3B32E0208}" type="parTrans" cxnId="{D62456C4-BD83-4F31-9124-351F2785B94D}">
      <dgm:prSet/>
      <dgm:spPr/>
      <dgm:t>
        <a:bodyPr/>
        <a:lstStyle/>
        <a:p>
          <a:endParaRPr lang="en-US"/>
        </a:p>
      </dgm:t>
    </dgm:pt>
    <dgm:pt modelId="{A34913AC-8A85-44FC-B694-613898579A8C}" type="sibTrans" cxnId="{D62456C4-BD83-4F31-9124-351F2785B94D}">
      <dgm:prSet/>
      <dgm:spPr/>
      <dgm:t>
        <a:bodyPr/>
        <a:lstStyle/>
        <a:p>
          <a:endParaRPr lang="en-US"/>
        </a:p>
      </dgm:t>
    </dgm:pt>
    <dgm:pt modelId="{F5B45D62-A619-46E3-8F49-212174B26F4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E45AE10B-D66F-4C1B-9D05-71B6E3F0B6B4}" type="sibTrans" cxnId="{C5618EF4-5C07-4304-847D-C074307117EA}">
      <dgm:prSet/>
      <dgm:spPr/>
      <dgm:t>
        <a:bodyPr/>
        <a:lstStyle/>
        <a:p>
          <a:endParaRPr lang="en-US"/>
        </a:p>
      </dgm:t>
    </dgm:pt>
    <dgm:pt modelId="{6A4FB867-0851-4E07-B268-3CDFE8135C26}" type="parTrans" cxnId="{C5618EF4-5C07-4304-847D-C074307117EA}">
      <dgm:prSet/>
      <dgm:spPr/>
      <dgm:t>
        <a:bodyPr/>
        <a:lstStyle/>
        <a:p>
          <a:endParaRPr lang="en-US"/>
        </a:p>
      </dgm:t>
    </dgm:pt>
    <dgm:pt modelId="{AE143EC4-2217-4777-8501-30BEE2CB3E20}" type="pres">
      <dgm:prSet presAssocID="{83F6E939-B416-49DF-A5A2-BB8E9D0CA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DC154A7-CF94-445C-A020-685A2BEFAFF6}" type="pres">
      <dgm:prSet presAssocID="{1D75FA77-BB1A-43AA-A9E9-21FE3825F7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A0CA59-F0C1-40A1-96BE-D771BA9F3F3C}" type="pres">
      <dgm:prSet presAssocID="{1D75FA77-BB1A-43AA-A9E9-21FE3825F70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05C7C2-0352-4186-9B64-366A7C029C2A}" type="pres">
      <dgm:prSet presAssocID="{12B078A9-134A-4231-AACC-6959E5ECAE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729511-274D-4921-9D52-3DB3C707D282}" type="pres">
      <dgm:prSet presAssocID="{12B078A9-134A-4231-AACC-6959E5ECAEA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432F9-1B6C-4668-ABF7-F0AA257CF25B}" type="pres">
      <dgm:prSet presAssocID="{D599F38A-6739-483D-801F-79E81D314A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AAD3C-F3A9-4F92-8AA3-3B902A3E078F}" type="pres">
      <dgm:prSet presAssocID="{D599F38A-6739-483D-801F-79E81D314A9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81A5BD-1A39-460E-A308-014A6F98F699}" type="pres">
      <dgm:prSet presAssocID="{549B082D-50F7-4A01-811F-3AB4DEB508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B5BCE8-C7F1-4161-BCE5-21D2201D5963}" type="pres">
      <dgm:prSet presAssocID="{549B082D-50F7-4A01-811F-3AB4DEB508E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2BA93B-B554-4D83-A061-D7C95F605564}" srcId="{83F6E939-B416-49DF-A5A2-BB8E9D0CA894}" destId="{D599F38A-6739-483D-801F-79E81D314A96}" srcOrd="2" destOrd="0" parTransId="{FCD5F252-3087-43AA-BF08-CFE14461E12A}" sibTransId="{D208AB5B-34A3-459E-A7A7-4BAA98FA5723}"/>
    <dgm:cxn modelId="{36A2F1FE-92F0-4DF1-A2BC-B489A873B83C}" srcId="{D599F38A-6739-483D-801F-79E81D314A96}" destId="{14735FDC-752E-4B3A-BD74-EEF13B138227}" srcOrd="0" destOrd="0" parTransId="{76FBF457-6393-478D-B0FA-E5365D47398E}" sibTransId="{FF5EA6D7-37B0-4D74-AA94-1DC930F4A123}"/>
    <dgm:cxn modelId="{EC0B0824-F054-455C-9644-7F7A985B6E7D}" srcId="{1D75FA77-BB1A-43AA-A9E9-21FE3825F70D}" destId="{161669E5-0138-4CB2-A00F-BC67BC23624E}" srcOrd="0" destOrd="0" parTransId="{D99D6B69-EE49-45AF-8CFE-D78E2AA0C23B}" sibTransId="{241FBFA9-0AE9-4F9E-AE57-37829C7C8835}"/>
    <dgm:cxn modelId="{D5CEA937-B6AB-401B-AD84-488B70844128}" type="presOf" srcId="{1D75FA77-BB1A-43AA-A9E9-21FE3825F70D}" destId="{3DC154A7-CF94-445C-A020-685A2BEFAFF6}" srcOrd="0" destOrd="0" presId="urn:microsoft.com/office/officeart/2005/8/layout/vList2"/>
    <dgm:cxn modelId="{C840BC2D-ACA1-4A64-A133-98E60B195732}" type="presOf" srcId="{549B082D-50F7-4A01-811F-3AB4DEB508E6}" destId="{5381A5BD-1A39-460E-A308-014A6F98F699}" srcOrd="0" destOrd="0" presId="urn:microsoft.com/office/officeart/2005/8/layout/vList2"/>
    <dgm:cxn modelId="{2E775137-4427-44A8-860A-B4E5C3A01BB8}" srcId="{83F6E939-B416-49DF-A5A2-BB8E9D0CA894}" destId="{12B078A9-134A-4231-AACC-6959E5ECAEAA}" srcOrd="1" destOrd="0" parTransId="{23FCEF86-451F-4D4B-9567-253B2B6AA904}" sibTransId="{D0387AA7-349B-43DA-8CCA-D1054DFC9E91}"/>
    <dgm:cxn modelId="{13985C3A-B694-4ADB-BFDB-0BD3852B5024}" type="presOf" srcId="{14735FDC-752E-4B3A-BD74-EEF13B138227}" destId="{C5FAAD3C-F3A9-4F92-8AA3-3B902A3E078F}" srcOrd="0" destOrd="0" presId="urn:microsoft.com/office/officeart/2005/8/layout/vList2"/>
    <dgm:cxn modelId="{00E5D202-6F94-4AFE-BAB0-4CE884ADA582}" srcId="{83F6E939-B416-49DF-A5A2-BB8E9D0CA894}" destId="{1D75FA77-BB1A-43AA-A9E9-21FE3825F70D}" srcOrd="0" destOrd="0" parTransId="{1C6BED63-8528-4C52-844C-6A31531BA9BB}" sibTransId="{75F9B462-F2FD-450D-A1F4-9ABE1907F985}"/>
    <dgm:cxn modelId="{E7461064-7475-4FBC-9099-7832B42B7BB7}" type="presOf" srcId="{D599F38A-6739-483D-801F-79E81D314A96}" destId="{EF6432F9-1B6C-4668-ABF7-F0AA257CF25B}" srcOrd="0" destOrd="0" presId="urn:microsoft.com/office/officeart/2005/8/layout/vList2"/>
    <dgm:cxn modelId="{C5618EF4-5C07-4304-847D-C074307117EA}" srcId="{549B082D-50F7-4A01-811F-3AB4DEB508E6}" destId="{F5B45D62-A619-46E3-8F49-212174B26F46}" srcOrd="0" destOrd="0" parTransId="{6A4FB867-0851-4E07-B268-3CDFE8135C26}" sibTransId="{E45AE10B-D66F-4C1B-9D05-71B6E3F0B6B4}"/>
    <dgm:cxn modelId="{DD2A9D1B-4B1E-4A50-AE75-6BEBAB115690}" type="presOf" srcId="{12B078A9-134A-4231-AACC-6959E5ECAEAA}" destId="{5D05C7C2-0352-4186-9B64-366A7C029C2A}" srcOrd="0" destOrd="0" presId="urn:microsoft.com/office/officeart/2005/8/layout/vList2"/>
    <dgm:cxn modelId="{D62456C4-BD83-4F31-9124-351F2785B94D}" srcId="{83F6E939-B416-49DF-A5A2-BB8E9D0CA894}" destId="{549B082D-50F7-4A01-811F-3AB4DEB508E6}" srcOrd="3" destOrd="0" parTransId="{47FFC78C-452F-4DFA-8D2E-DBD3B32E0208}" sibTransId="{A34913AC-8A85-44FC-B694-613898579A8C}"/>
    <dgm:cxn modelId="{7B4B4079-C905-4F16-9B65-FA48BA0D32B3}" type="presOf" srcId="{161669E5-0138-4CB2-A00F-BC67BC23624E}" destId="{3BA0CA59-F0C1-40A1-96BE-D771BA9F3F3C}" srcOrd="0" destOrd="0" presId="urn:microsoft.com/office/officeart/2005/8/layout/vList2"/>
    <dgm:cxn modelId="{942B7205-2D50-4009-A781-DA1AADADB379}" srcId="{12B078A9-134A-4231-AACC-6959E5ECAEAA}" destId="{0BF0BE4E-719E-43DF-9426-8C19D7A1B5E6}" srcOrd="0" destOrd="0" parTransId="{6052DCCF-501F-45BF-8C09-660175F1ADBA}" sibTransId="{B1B2BAF1-65F8-402F-A20B-B4ADF635D7BE}"/>
    <dgm:cxn modelId="{3FAF488E-477F-4B06-BE12-52DE6C6E74D0}" type="presOf" srcId="{83F6E939-B416-49DF-A5A2-BB8E9D0CA894}" destId="{AE143EC4-2217-4777-8501-30BEE2CB3E20}" srcOrd="0" destOrd="0" presId="urn:microsoft.com/office/officeart/2005/8/layout/vList2"/>
    <dgm:cxn modelId="{FF3C19A3-B027-44DD-AF61-13DBC680C9BF}" type="presOf" srcId="{0BF0BE4E-719E-43DF-9426-8C19D7A1B5E6}" destId="{9D729511-274D-4921-9D52-3DB3C707D282}" srcOrd="0" destOrd="0" presId="urn:microsoft.com/office/officeart/2005/8/layout/vList2"/>
    <dgm:cxn modelId="{501B5CD6-5435-4B0A-8FE2-68E3AF9B21FE}" type="presOf" srcId="{F5B45D62-A619-46E3-8F49-212174B26F46}" destId="{13B5BCE8-C7F1-4161-BCE5-21D2201D5963}" srcOrd="0" destOrd="0" presId="urn:microsoft.com/office/officeart/2005/8/layout/vList2"/>
    <dgm:cxn modelId="{FA01341D-27BA-4404-B8CD-A1499A7AAC56}" type="presParOf" srcId="{AE143EC4-2217-4777-8501-30BEE2CB3E20}" destId="{3DC154A7-CF94-445C-A020-685A2BEFAFF6}" srcOrd="0" destOrd="0" presId="urn:microsoft.com/office/officeart/2005/8/layout/vList2"/>
    <dgm:cxn modelId="{6DB9117B-7A0D-45FC-8E3B-471886C24C3C}" type="presParOf" srcId="{AE143EC4-2217-4777-8501-30BEE2CB3E20}" destId="{3BA0CA59-F0C1-40A1-96BE-D771BA9F3F3C}" srcOrd="1" destOrd="0" presId="urn:microsoft.com/office/officeart/2005/8/layout/vList2"/>
    <dgm:cxn modelId="{20A9A4FD-D7FD-427B-9978-723A6CD8C582}" type="presParOf" srcId="{AE143EC4-2217-4777-8501-30BEE2CB3E20}" destId="{5D05C7C2-0352-4186-9B64-366A7C029C2A}" srcOrd="2" destOrd="0" presId="urn:microsoft.com/office/officeart/2005/8/layout/vList2"/>
    <dgm:cxn modelId="{1E6E0EAC-D9F9-4B74-9D10-6F812BBA2A44}" type="presParOf" srcId="{AE143EC4-2217-4777-8501-30BEE2CB3E20}" destId="{9D729511-274D-4921-9D52-3DB3C707D282}" srcOrd="3" destOrd="0" presId="urn:microsoft.com/office/officeart/2005/8/layout/vList2"/>
    <dgm:cxn modelId="{AA65A1CA-C5B4-4C86-B722-484ED502F32C}" type="presParOf" srcId="{AE143EC4-2217-4777-8501-30BEE2CB3E20}" destId="{EF6432F9-1B6C-4668-ABF7-F0AA257CF25B}" srcOrd="4" destOrd="0" presId="urn:microsoft.com/office/officeart/2005/8/layout/vList2"/>
    <dgm:cxn modelId="{CE8428CE-6FE3-4D58-AB54-379CFD598F85}" type="presParOf" srcId="{AE143EC4-2217-4777-8501-30BEE2CB3E20}" destId="{C5FAAD3C-F3A9-4F92-8AA3-3B902A3E078F}" srcOrd="5" destOrd="0" presId="urn:microsoft.com/office/officeart/2005/8/layout/vList2"/>
    <dgm:cxn modelId="{C0890CAE-54A3-4C77-B85E-CD151A18C475}" type="presParOf" srcId="{AE143EC4-2217-4777-8501-30BEE2CB3E20}" destId="{5381A5BD-1A39-460E-A308-014A6F98F699}" srcOrd="6" destOrd="0" presId="urn:microsoft.com/office/officeart/2005/8/layout/vList2"/>
    <dgm:cxn modelId="{9540930E-D0AB-44C4-BBAE-376932BD8C33}" type="presParOf" srcId="{AE143EC4-2217-4777-8501-30BEE2CB3E20}" destId="{13B5BCE8-C7F1-4161-BCE5-21D2201D596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F6E939-B416-49DF-A5A2-BB8E9D0CA8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D75FA77-BB1A-43AA-A9E9-21FE3825F70D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Background</a:t>
          </a:r>
          <a:endParaRPr lang="zh-CN" altLang="en-US" sz="1800" dirty="0">
            <a:solidFill>
              <a:schemeClr val="bg1"/>
            </a:solidFill>
          </a:endParaRPr>
        </a:p>
      </dgm:t>
    </dgm:pt>
    <dgm:pt modelId="{1C6BED63-8528-4C52-844C-6A31531BA9BB}" type="par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75F9B462-F2FD-450D-A1F4-9ABE1907F985}" type="sib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12B078A9-134A-4231-AACC-6959E5ECAEAA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dirty="0"/>
            <a:t>Motivation</a:t>
          </a:r>
          <a:endParaRPr lang="zh-CN" altLang="en-US" sz="2000" dirty="0"/>
        </a:p>
      </dgm:t>
    </dgm:pt>
    <dgm:pt modelId="{23FCEF86-451F-4D4B-9567-253B2B6AA904}" type="parTrans" cxnId="{2E775137-4427-44A8-860A-B4E5C3A01BB8}">
      <dgm:prSet/>
      <dgm:spPr/>
      <dgm:t>
        <a:bodyPr/>
        <a:lstStyle/>
        <a:p>
          <a:endParaRPr lang="en-US"/>
        </a:p>
      </dgm:t>
    </dgm:pt>
    <dgm:pt modelId="{D0387AA7-349B-43DA-8CCA-D1054DFC9E91}" type="sibTrans" cxnId="{2E775137-4427-44A8-860A-B4E5C3A01BB8}">
      <dgm:prSet/>
      <dgm:spPr/>
      <dgm:t>
        <a:bodyPr/>
        <a:lstStyle/>
        <a:p>
          <a:endParaRPr lang="en-US"/>
        </a:p>
      </dgm:t>
    </dgm:pt>
    <dgm:pt modelId="{0BF0BE4E-719E-43DF-9426-8C19D7A1B5E6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6052DCCF-501F-45BF-8C09-660175F1ADBA}" type="parTrans" cxnId="{942B7205-2D50-4009-A781-DA1AADADB379}">
      <dgm:prSet/>
      <dgm:spPr/>
      <dgm:t>
        <a:bodyPr/>
        <a:lstStyle/>
        <a:p>
          <a:endParaRPr lang="en-US"/>
        </a:p>
      </dgm:t>
    </dgm:pt>
    <dgm:pt modelId="{B1B2BAF1-65F8-402F-A20B-B4ADF635D7BE}" type="sibTrans" cxnId="{942B7205-2D50-4009-A781-DA1AADADB379}">
      <dgm:prSet/>
      <dgm:spPr/>
      <dgm:t>
        <a:bodyPr/>
        <a:lstStyle/>
        <a:p>
          <a:endParaRPr lang="en-US"/>
        </a:p>
      </dgm:t>
    </dgm:pt>
    <dgm:pt modelId="{161669E5-0138-4CB2-A00F-BC67BC23624E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D99D6B69-EE49-45AF-8CFE-D78E2AA0C23B}" type="parTrans" cxnId="{EC0B0824-F054-455C-9644-7F7A985B6E7D}">
      <dgm:prSet/>
      <dgm:spPr/>
      <dgm:t>
        <a:bodyPr/>
        <a:lstStyle/>
        <a:p>
          <a:endParaRPr lang="en-US"/>
        </a:p>
      </dgm:t>
    </dgm:pt>
    <dgm:pt modelId="{241FBFA9-0AE9-4F9E-AE57-37829C7C8835}" type="sibTrans" cxnId="{EC0B0824-F054-455C-9644-7F7A985B6E7D}">
      <dgm:prSet/>
      <dgm:spPr/>
      <dgm:t>
        <a:bodyPr/>
        <a:lstStyle/>
        <a:p>
          <a:endParaRPr lang="en-US"/>
        </a:p>
      </dgm:t>
    </dgm:pt>
    <dgm:pt modelId="{D599F38A-6739-483D-801F-79E81D314A96}">
      <dgm:prSet phldrT="[文本]" custT="1"/>
      <dgm:spPr/>
      <dgm:t>
        <a:bodyPr/>
        <a:lstStyle/>
        <a:p>
          <a:r>
            <a:rPr lang="en-US" sz="2000" dirty="0"/>
            <a:t>Protocol Design</a:t>
          </a:r>
          <a:endParaRPr lang="zh-CN" altLang="en-US" sz="2000" dirty="0"/>
        </a:p>
      </dgm:t>
    </dgm:pt>
    <dgm:pt modelId="{FCD5F252-3087-43AA-BF08-CFE14461E12A}" type="parTrans" cxnId="{BE2BA93B-B554-4D83-A061-D7C95F605564}">
      <dgm:prSet/>
      <dgm:spPr/>
      <dgm:t>
        <a:bodyPr/>
        <a:lstStyle/>
        <a:p>
          <a:endParaRPr lang="en-US"/>
        </a:p>
      </dgm:t>
    </dgm:pt>
    <dgm:pt modelId="{D208AB5B-34A3-459E-A7A7-4BAA98FA5723}" type="sibTrans" cxnId="{BE2BA93B-B554-4D83-A061-D7C95F605564}">
      <dgm:prSet/>
      <dgm:spPr/>
      <dgm:t>
        <a:bodyPr/>
        <a:lstStyle/>
        <a:p>
          <a:endParaRPr lang="en-US"/>
        </a:p>
      </dgm:t>
    </dgm:pt>
    <dgm:pt modelId="{14735FDC-752E-4B3A-BD74-EEF13B138227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76FBF457-6393-478D-B0FA-E5365D47398E}" type="parTrans" cxnId="{36A2F1FE-92F0-4DF1-A2BC-B489A873B83C}">
      <dgm:prSet/>
      <dgm:spPr/>
      <dgm:t>
        <a:bodyPr/>
        <a:lstStyle/>
        <a:p>
          <a:endParaRPr lang="en-US"/>
        </a:p>
      </dgm:t>
    </dgm:pt>
    <dgm:pt modelId="{FF5EA6D7-37B0-4D74-AA94-1DC930F4A123}" type="sibTrans" cxnId="{36A2F1FE-92F0-4DF1-A2BC-B489A873B83C}">
      <dgm:prSet/>
      <dgm:spPr/>
      <dgm:t>
        <a:bodyPr/>
        <a:lstStyle/>
        <a:p>
          <a:endParaRPr lang="en-US"/>
        </a:p>
      </dgm:t>
    </dgm:pt>
    <dgm:pt modelId="{549B082D-50F7-4A01-811F-3AB4DEB508E6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Simulation results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47FFC78C-452F-4DFA-8D2E-DBD3B32E0208}" type="parTrans" cxnId="{D62456C4-BD83-4F31-9124-351F2785B94D}">
      <dgm:prSet/>
      <dgm:spPr/>
      <dgm:t>
        <a:bodyPr/>
        <a:lstStyle/>
        <a:p>
          <a:endParaRPr lang="en-US"/>
        </a:p>
      </dgm:t>
    </dgm:pt>
    <dgm:pt modelId="{A34913AC-8A85-44FC-B694-613898579A8C}" type="sibTrans" cxnId="{D62456C4-BD83-4F31-9124-351F2785B94D}">
      <dgm:prSet/>
      <dgm:spPr/>
      <dgm:t>
        <a:bodyPr/>
        <a:lstStyle/>
        <a:p>
          <a:endParaRPr lang="en-US"/>
        </a:p>
      </dgm:t>
    </dgm:pt>
    <dgm:pt modelId="{F5B45D62-A619-46E3-8F49-212174B26F4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E45AE10B-D66F-4C1B-9D05-71B6E3F0B6B4}" type="sibTrans" cxnId="{C5618EF4-5C07-4304-847D-C074307117EA}">
      <dgm:prSet/>
      <dgm:spPr/>
      <dgm:t>
        <a:bodyPr/>
        <a:lstStyle/>
        <a:p>
          <a:endParaRPr lang="en-US"/>
        </a:p>
      </dgm:t>
    </dgm:pt>
    <dgm:pt modelId="{6A4FB867-0851-4E07-B268-3CDFE8135C26}" type="parTrans" cxnId="{C5618EF4-5C07-4304-847D-C074307117EA}">
      <dgm:prSet/>
      <dgm:spPr/>
      <dgm:t>
        <a:bodyPr/>
        <a:lstStyle/>
        <a:p>
          <a:endParaRPr lang="en-US"/>
        </a:p>
      </dgm:t>
    </dgm:pt>
    <dgm:pt modelId="{AE143EC4-2217-4777-8501-30BEE2CB3E20}" type="pres">
      <dgm:prSet presAssocID="{83F6E939-B416-49DF-A5A2-BB8E9D0CA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DC154A7-CF94-445C-A020-685A2BEFAFF6}" type="pres">
      <dgm:prSet presAssocID="{1D75FA77-BB1A-43AA-A9E9-21FE3825F7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A0CA59-F0C1-40A1-96BE-D771BA9F3F3C}" type="pres">
      <dgm:prSet presAssocID="{1D75FA77-BB1A-43AA-A9E9-21FE3825F70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05C7C2-0352-4186-9B64-366A7C029C2A}" type="pres">
      <dgm:prSet presAssocID="{12B078A9-134A-4231-AACC-6959E5ECAE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729511-274D-4921-9D52-3DB3C707D282}" type="pres">
      <dgm:prSet presAssocID="{12B078A9-134A-4231-AACC-6959E5ECAEA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432F9-1B6C-4668-ABF7-F0AA257CF25B}" type="pres">
      <dgm:prSet presAssocID="{D599F38A-6739-483D-801F-79E81D314A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AAD3C-F3A9-4F92-8AA3-3B902A3E078F}" type="pres">
      <dgm:prSet presAssocID="{D599F38A-6739-483D-801F-79E81D314A9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81A5BD-1A39-460E-A308-014A6F98F699}" type="pres">
      <dgm:prSet presAssocID="{549B082D-50F7-4A01-811F-3AB4DEB508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B5BCE8-C7F1-4161-BCE5-21D2201D5963}" type="pres">
      <dgm:prSet presAssocID="{549B082D-50F7-4A01-811F-3AB4DEB508E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2BA93B-B554-4D83-A061-D7C95F605564}" srcId="{83F6E939-B416-49DF-A5A2-BB8E9D0CA894}" destId="{D599F38A-6739-483D-801F-79E81D314A96}" srcOrd="2" destOrd="0" parTransId="{FCD5F252-3087-43AA-BF08-CFE14461E12A}" sibTransId="{D208AB5B-34A3-459E-A7A7-4BAA98FA5723}"/>
    <dgm:cxn modelId="{36A2F1FE-92F0-4DF1-A2BC-B489A873B83C}" srcId="{D599F38A-6739-483D-801F-79E81D314A96}" destId="{14735FDC-752E-4B3A-BD74-EEF13B138227}" srcOrd="0" destOrd="0" parTransId="{76FBF457-6393-478D-B0FA-E5365D47398E}" sibTransId="{FF5EA6D7-37B0-4D74-AA94-1DC930F4A123}"/>
    <dgm:cxn modelId="{EC0B0824-F054-455C-9644-7F7A985B6E7D}" srcId="{1D75FA77-BB1A-43AA-A9E9-21FE3825F70D}" destId="{161669E5-0138-4CB2-A00F-BC67BC23624E}" srcOrd="0" destOrd="0" parTransId="{D99D6B69-EE49-45AF-8CFE-D78E2AA0C23B}" sibTransId="{241FBFA9-0AE9-4F9E-AE57-37829C7C8835}"/>
    <dgm:cxn modelId="{D5CEA937-B6AB-401B-AD84-488B70844128}" type="presOf" srcId="{1D75FA77-BB1A-43AA-A9E9-21FE3825F70D}" destId="{3DC154A7-CF94-445C-A020-685A2BEFAFF6}" srcOrd="0" destOrd="0" presId="urn:microsoft.com/office/officeart/2005/8/layout/vList2"/>
    <dgm:cxn modelId="{C840BC2D-ACA1-4A64-A133-98E60B195732}" type="presOf" srcId="{549B082D-50F7-4A01-811F-3AB4DEB508E6}" destId="{5381A5BD-1A39-460E-A308-014A6F98F699}" srcOrd="0" destOrd="0" presId="urn:microsoft.com/office/officeart/2005/8/layout/vList2"/>
    <dgm:cxn modelId="{2E775137-4427-44A8-860A-B4E5C3A01BB8}" srcId="{83F6E939-B416-49DF-A5A2-BB8E9D0CA894}" destId="{12B078A9-134A-4231-AACC-6959E5ECAEAA}" srcOrd="1" destOrd="0" parTransId="{23FCEF86-451F-4D4B-9567-253B2B6AA904}" sibTransId="{D0387AA7-349B-43DA-8CCA-D1054DFC9E91}"/>
    <dgm:cxn modelId="{13985C3A-B694-4ADB-BFDB-0BD3852B5024}" type="presOf" srcId="{14735FDC-752E-4B3A-BD74-EEF13B138227}" destId="{C5FAAD3C-F3A9-4F92-8AA3-3B902A3E078F}" srcOrd="0" destOrd="0" presId="urn:microsoft.com/office/officeart/2005/8/layout/vList2"/>
    <dgm:cxn modelId="{00E5D202-6F94-4AFE-BAB0-4CE884ADA582}" srcId="{83F6E939-B416-49DF-A5A2-BB8E9D0CA894}" destId="{1D75FA77-BB1A-43AA-A9E9-21FE3825F70D}" srcOrd="0" destOrd="0" parTransId="{1C6BED63-8528-4C52-844C-6A31531BA9BB}" sibTransId="{75F9B462-F2FD-450D-A1F4-9ABE1907F985}"/>
    <dgm:cxn modelId="{E7461064-7475-4FBC-9099-7832B42B7BB7}" type="presOf" srcId="{D599F38A-6739-483D-801F-79E81D314A96}" destId="{EF6432F9-1B6C-4668-ABF7-F0AA257CF25B}" srcOrd="0" destOrd="0" presId="urn:microsoft.com/office/officeart/2005/8/layout/vList2"/>
    <dgm:cxn modelId="{C5618EF4-5C07-4304-847D-C074307117EA}" srcId="{549B082D-50F7-4A01-811F-3AB4DEB508E6}" destId="{F5B45D62-A619-46E3-8F49-212174B26F46}" srcOrd="0" destOrd="0" parTransId="{6A4FB867-0851-4E07-B268-3CDFE8135C26}" sibTransId="{E45AE10B-D66F-4C1B-9D05-71B6E3F0B6B4}"/>
    <dgm:cxn modelId="{DD2A9D1B-4B1E-4A50-AE75-6BEBAB115690}" type="presOf" srcId="{12B078A9-134A-4231-AACC-6959E5ECAEAA}" destId="{5D05C7C2-0352-4186-9B64-366A7C029C2A}" srcOrd="0" destOrd="0" presId="urn:microsoft.com/office/officeart/2005/8/layout/vList2"/>
    <dgm:cxn modelId="{D62456C4-BD83-4F31-9124-351F2785B94D}" srcId="{83F6E939-B416-49DF-A5A2-BB8E9D0CA894}" destId="{549B082D-50F7-4A01-811F-3AB4DEB508E6}" srcOrd="3" destOrd="0" parTransId="{47FFC78C-452F-4DFA-8D2E-DBD3B32E0208}" sibTransId="{A34913AC-8A85-44FC-B694-613898579A8C}"/>
    <dgm:cxn modelId="{7B4B4079-C905-4F16-9B65-FA48BA0D32B3}" type="presOf" srcId="{161669E5-0138-4CB2-A00F-BC67BC23624E}" destId="{3BA0CA59-F0C1-40A1-96BE-D771BA9F3F3C}" srcOrd="0" destOrd="0" presId="urn:microsoft.com/office/officeart/2005/8/layout/vList2"/>
    <dgm:cxn modelId="{942B7205-2D50-4009-A781-DA1AADADB379}" srcId="{12B078A9-134A-4231-AACC-6959E5ECAEAA}" destId="{0BF0BE4E-719E-43DF-9426-8C19D7A1B5E6}" srcOrd="0" destOrd="0" parTransId="{6052DCCF-501F-45BF-8C09-660175F1ADBA}" sibTransId="{B1B2BAF1-65F8-402F-A20B-B4ADF635D7BE}"/>
    <dgm:cxn modelId="{3FAF488E-477F-4B06-BE12-52DE6C6E74D0}" type="presOf" srcId="{83F6E939-B416-49DF-A5A2-BB8E9D0CA894}" destId="{AE143EC4-2217-4777-8501-30BEE2CB3E20}" srcOrd="0" destOrd="0" presId="urn:microsoft.com/office/officeart/2005/8/layout/vList2"/>
    <dgm:cxn modelId="{FF3C19A3-B027-44DD-AF61-13DBC680C9BF}" type="presOf" srcId="{0BF0BE4E-719E-43DF-9426-8C19D7A1B5E6}" destId="{9D729511-274D-4921-9D52-3DB3C707D282}" srcOrd="0" destOrd="0" presId="urn:microsoft.com/office/officeart/2005/8/layout/vList2"/>
    <dgm:cxn modelId="{501B5CD6-5435-4B0A-8FE2-68E3AF9B21FE}" type="presOf" srcId="{F5B45D62-A619-46E3-8F49-212174B26F46}" destId="{13B5BCE8-C7F1-4161-BCE5-21D2201D5963}" srcOrd="0" destOrd="0" presId="urn:microsoft.com/office/officeart/2005/8/layout/vList2"/>
    <dgm:cxn modelId="{FA01341D-27BA-4404-B8CD-A1499A7AAC56}" type="presParOf" srcId="{AE143EC4-2217-4777-8501-30BEE2CB3E20}" destId="{3DC154A7-CF94-445C-A020-685A2BEFAFF6}" srcOrd="0" destOrd="0" presId="urn:microsoft.com/office/officeart/2005/8/layout/vList2"/>
    <dgm:cxn modelId="{6DB9117B-7A0D-45FC-8E3B-471886C24C3C}" type="presParOf" srcId="{AE143EC4-2217-4777-8501-30BEE2CB3E20}" destId="{3BA0CA59-F0C1-40A1-96BE-D771BA9F3F3C}" srcOrd="1" destOrd="0" presId="urn:microsoft.com/office/officeart/2005/8/layout/vList2"/>
    <dgm:cxn modelId="{20A9A4FD-D7FD-427B-9978-723A6CD8C582}" type="presParOf" srcId="{AE143EC4-2217-4777-8501-30BEE2CB3E20}" destId="{5D05C7C2-0352-4186-9B64-366A7C029C2A}" srcOrd="2" destOrd="0" presId="urn:microsoft.com/office/officeart/2005/8/layout/vList2"/>
    <dgm:cxn modelId="{1E6E0EAC-D9F9-4B74-9D10-6F812BBA2A44}" type="presParOf" srcId="{AE143EC4-2217-4777-8501-30BEE2CB3E20}" destId="{9D729511-274D-4921-9D52-3DB3C707D282}" srcOrd="3" destOrd="0" presId="urn:microsoft.com/office/officeart/2005/8/layout/vList2"/>
    <dgm:cxn modelId="{AA65A1CA-C5B4-4C86-B722-484ED502F32C}" type="presParOf" srcId="{AE143EC4-2217-4777-8501-30BEE2CB3E20}" destId="{EF6432F9-1B6C-4668-ABF7-F0AA257CF25B}" srcOrd="4" destOrd="0" presId="urn:microsoft.com/office/officeart/2005/8/layout/vList2"/>
    <dgm:cxn modelId="{CE8428CE-6FE3-4D58-AB54-379CFD598F85}" type="presParOf" srcId="{AE143EC4-2217-4777-8501-30BEE2CB3E20}" destId="{C5FAAD3C-F3A9-4F92-8AA3-3B902A3E078F}" srcOrd="5" destOrd="0" presId="urn:microsoft.com/office/officeart/2005/8/layout/vList2"/>
    <dgm:cxn modelId="{C0890CAE-54A3-4C77-B85E-CD151A18C475}" type="presParOf" srcId="{AE143EC4-2217-4777-8501-30BEE2CB3E20}" destId="{5381A5BD-1A39-460E-A308-014A6F98F699}" srcOrd="6" destOrd="0" presId="urn:microsoft.com/office/officeart/2005/8/layout/vList2"/>
    <dgm:cxn modelId="{9540930E-D0AB-44C4-BBAE-376932BD8C33}" type="presParOf" srcId="{AE143EC4-2217-4777-8501-30BEE2CB3E20}" destId="{13B5BCE8-C7F1-4161-BCE5-21D2201D596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F6E939-B416-49DF-A5A2-BB8E9D0CA8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D75FA77-BB1A-43AA-A9E9-21FE3825F70D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Background</a:t>
          </a:r>
          <a:endParaRPr lang="zh-CN" altLang="en-US" sz="1800" dirty="0">
            <a:solidFill>
              <a:schemeClr val="bg1"/>
            </a:solidFill>
          </a:endParaRPr>
        </a:p>
      </dgm:t>
    </dgm:pt>
    <dgm:pt modelId="{1C6BED63-8528-4C52-844C-6A31531BA9BB}" type="par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75F9B462-F2FD-450D-A1F4-9ABE1907F985}" type="sibTrans" cxnId="{00E5D202-6F94-4AFE-BAB0-4CE884ADA582}">
      <dgm:prSet/>
      <dgm:spPr/>
      <dgm:t>
        <a:bodyPr/>
        <a:lstStyle/>
        <a:p>
          <a:endParaRPr lang="zh-CN" altLang="en-US"/>
        </a:p>
      </dgm:t>
    </dgm:pt>
    <dgm:pt modelId="{12B078A9-134A-4231-AACC-6959E5ECAEAA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dirty="0"/>
            <a:t>Motivation</a:t>
          </a:r>
          <a:endParaRPr lang="zh-CN" altLang="en-US" sz="2000" dirty="0"/>
        </a:p>
      </dgm:t>
    </dgm:pt>
    <dgm:pt modelId="{23FCEF86-451F-4D4B-9567-253B2B6AA904}" type="parTrans" cxnId="{2E775137-4427-44A8-860A-B4E5C3A01BB8}">
      <dgm:prSet/>
      <dgm:spPr/>
      <dgm:t>
        <a:bodyPr/>
        <a:lstStyle/>
        <a:p>
          <a:endParaRPr lang="en-US"/>
        </a:p>
      </dgm:t>
    </dgm:pt>
    <dgm:pt modelId="{D0387AA7-349B-43DA-8CCA-D1054DFC9E91}" type="sibTrans" cxnId="{2E775137-4427-44A8-860A-B4E5C3A01BB8}">
      <dgm:prSet/>
      <dgm:spPr/>
      <dgm:t>
        <a:bodyPr/>
        <a:lstStyle/>
        <a:p>
          <a:endParaRPr lang="en-US"/>
        </a:p>
      </dgm:t>
    </dgm:pt>
    <dgm:pt modelId="{0BF0BE4E-719E-43DF-9426-8C19D7A1B5E6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6052DCCF-501F-45BF-8C09-660175F1ADBA}" type="parTrans" cxnId="{942B7205-2D50-4009-A781-DA1AADADB379}">
      <dgm:prSet/>
      <dgm:spPr/>
      <dgm:t>
        <a:bodyPr/>
        <a:lstStyle/>
        <a:p>
          <a:endParaRPr lang="en-US"/>
        </a:p>
      </dgm:t>
    </dgm:pt>
    <dgm:pt modelId="{B1B2BAF1-65F8-402F-A20B-B4ADF635D7BE}" type="sibTrans" cxnId="{942B7205-2D50-4009-A781-DA1AADADB379}">
      <dgm:prSet/>
      <dgm:spPr/>
      <dgm:t>
        <a:bodyPr/>
        <a:lstStyle/>
        <a:p>
          <a:endParaRPr lang="en-US"/>
        </a:p>
      </dgm:t>
    </dgm:pt>
    <dgm:pt modelId="{161669E5-0138-4CB2-A00F-BC67BC23624E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D99D6B69-EE49-45AF-8CFE-D78E2AA0C23B}" type="parTrans" cxnId="{EC0B0824-F054-455C-9644-7F7A985B6E7D}">
      <dgm:prSet/>
      <dgm:spPr/>
      <dgm:t>
        <a:bodyPr/>
        <a:lstStyle/>
        <a:p>
          <a:endParaRPr lang="en-US"/>
        </a:p>
      </dgm:t>
    </dgm:pt>
    <dgm:pt modelId="{241FBFA9-0AE9-4F9E-AE57-37829C7C8835}" type="sibTrans" cxnId="{EC0B0824-F054-455C-9644-7F7A985B6E7D}">
      <dgm:prSet/>
      <dgm:spPr/>
      <dgm:t>
        <a:bodyPr/>
        <a:lstStyle/>
        <a:p>
          <a:endParaRPr lang="en-US"/>
        </a:p>
      </dgm:t>
    </dgm:pt>
    <dgm:pt modelId="{D599F38A-6739-483D-801F-79E81D314A96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dirty="0"/>
            <a:t>Protocol Design</a:t>
          </a:r>
          <a:endParaRPr lang="zh-CN" altLang="en-US" sz="2000" dirty="0"/>
        </a:p>
      </dgm:t>
    </dgm:pt>
    <dgm:pt modelId="{FCD5F252-3087-43AA-BF08-CFE14461E12A}" type="parTrans" cxnId="{BE2BA93B-B554-4D83-A061-D7C95F605564}">
      <dgm:prSet/>
      <dgm:spPr/>
      <dgm:t>
        <a:bodyPr/>
        <a:lstStyle/>
        <a:p>
          <a:endParaRPr lang="en-US"/>
        </a:p>
      </dgm:t>
    </dgm:pt>
    <dgm:pt modelId="{D208AB5B-34A3-459E-A7A7-4BAA98FA5723}" type="sibTrans" cxnId="{BE2BA93B-B554-4D83-A061-D7C95F605564}">
      <dgm:prSet/>
      <dgm:spPr/>
      <dgm:t>
        <a:bodyPr/>
        <a:lstStyle/>
        <a:p>
          <a:endParaRPr lang="en-US"/>
        </a:p>
      </dgm:t>
    </dgm:pt>
    <dgm:pt modelId="{14735FDC-752E-4B3A-BD74-EEF13B138227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76FBF457-6393-478D-B0FA-E5365D47398E}" type="parTrans" cxnId="{36A2F1FE-92F0-4DF1-A2BC-B489A873B83C}">
      <dgm:prSet/>
      <dgm:spPr/>
      <dgm:t>
        <a:bodyPr/>
        <a:lstStyle/>
        <a:p>
          <a:endParaRPr lang="en-US"/>
        </a:p>
      </dgm:t>
    </dgm:pt>
    <dgm:pt modelId="{FF5EA6D7-37B0-4D74-AA94-1DC930F4A123}" type="sibTrans" cxnId="{36A2F1FE-92F0-4DF1-A2BC-B489A873B83C}">
      <dgm:prSet/>
      <dgm:spPr/>
      <dgm:t>
        <a:bodyPr/>
        <a:lstStyle/>
        <a:p>
          <a:endParaRPr lang="en-US"/>
        </a:p>
      </dgm:t>
    </dgm:pt>
    <dgm:pt modelId="{549B082D-50F7-4A01-811F-3AB4DEB508E6}">
      <dgm:prSet phldrT="[文本]" custT="1"/>
      <dgm:spPr/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Evaluation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47FFC78C-452F-4DFA-8D2E-DBD3B32E0208}" type="parTrans" cxnId="{D62456C4-BD83-4F31-9124-351F2785B94D}">
      <dgm:prSet/>
      <dgm:spPr/>
      <dgm:t>
        <a:bodyPr/>
        <a:lstStyle/>
        <a:p>
          <a:endParaRPr lang="en-US"/>
        </a:p>
      </dgm:t>
    </dgm:pt>
    <dgm:pt modelId="{A34913AC-8A85-44FC-B694-613898579A8C}" type="sibTrans" cxnId="{D62456C4-BD83-4F31-9124-351F2785B94D}">
      <dgm:prSet/>
      <dgm:spPr/>
      <dgm:t>
        <a:bodyPr/>
        <a:lstStyle/>
        <a:p>
          <a:endParaRPr lang="en-US"/>
        </a:p>
      </dgm:t>
    </dgm:pt>
    <dgm:pt modelId="{F5B45D62-A619-46E3-8F49-212174B26F4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E45AE10B-D66F-4C1B-9D05-71B6E3F0B6B4}" type="sibTrans" cxnId="{C5618EF4-5C07-4304-847D-C074307117EA}">
      <dgm:prSet/>
      <dgm:spPr/>
      <dgm:t>
        <a:bodyPr/>
        <a:lstStyle/>
        <a:p>
          <a:endParaRPr lang="en-US"/>
        </a:p>
      </dgm:t>
    </dgm:pt>
    <dgm:pt modelId="{6A4FB867-0851-4E07-B268-3CDFE8135C26}" type="parTrans" cxnId="{C5618EF4-5C07-4304-847D-C074307117EA}">
      <dgm:prSet/>
      <dgm:spPr/>
      <dgm:t>
        <a:bodyPr/>
        <a:lstStyle/>
        <a:p>
          <a:endParaRPr lang="en-US"/>
        </a:p>
      </dgm:t>
    </dgm:pt>
    <dgm:pt modelId="{AE143EC4-2217-4777-8501-30BEE2CB3E20}" type="pres">
      <dgm:prSet presAssocID="{83F6E939-B416-49DF-A5A2-BB8E9D0CA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DC154A7-CF94-445C-A020-685A2BEFAFF6}" type="pres">
      <dgm:prSet presAssocID="{1D75FA77-BB1A-43AA-A9E9-21FE3825F7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A0CA59-F0C1-40A1-96BE-D771BA9F3F3C}" type="pres">
      <dgm:prSet presAssocID="{1D75FA77-BB1A-43AA-A9E9-21FE3825F70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05C7C2-0352-4186-9B64-366A7C029C2A}" type="pres">
      <dgm:prSet presAssocID="{12B078A9-134A-4231-AACC-6959E5ECAE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729511-274D-4921-9D52-3DB3C707D282}" type="pres">
      <dgm:prSet presAssocID="{12B078A9-134A-4231-AACC-6959E5ECAEA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432F9-1B6C-4668-ABF7-F0AA257CF25B}" type="pres">
      <dgm:prSet presAssocID="{D599F38A-6739-483D-801F-79E81D314A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AAD3C-F3A9-4F92-8AA3-3B902A3E078F}" type="pres">
      <dgm:prSet presAssocID="{D599F38A-6739-483D-801F-79E81D314A9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81A5BD-1A39-460E-A308-014A6F98F699}" type="pres">
      <dgm:prSet presAssocID="{549B082D-50F7-4A01-811F-3AB4DEB508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B5BCE8-C7F1-4161-BCE5-21D2201D5963}" type="pres">
      <dgm:prSet presAssocID="{549B082D-50F7-4A01-811F-3AB4DEB508E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2BA93B-B554-4D83-A061-D7C95F605564}" srcId="{83F6E939-B416-49DF-A5A2-BB8E9D0CA894}" destId="{D599F38A-6739-483D-801F-79E81D314A96}" srcOrd="2" destOrd="0" parTransId="{FCD5F252-3087-43AA-BF08-CFE14461E12A}" sibTransId="{D208AB5B-34A3-459E-A7A7-4BAA98FA5723}"/>
    <dgm:cxn modelId="{36A2F1FE-92F0-4DF1-A2BC-B489A873B83C}" srcId="{D599F38A-6739-483D-801F-79E81D314A96}" destId="{14735FDC-752E-4B3A-BD74-EEF13B138227}" srcOrd="0" destOrd="0" parTransId="{76FBF457-6393-478D-B0FA-E5365D47398E}" sibTransId="{FF5EA6D7-37B0-4D74-AA94-1DC930F4A123}"/>
    <dgm:cxn modelId="{EC0B0824-F054-455C-9644-7F7A985B6E7D}" srcId="{1D75FA77-BB1A-43AA-A9E9-21FE3825F70D}" destId="{161669E5-0138-4CB2-A00F-BC67BC23624E}" srcOrd="0" destOrd="0" parTransId="{D99D6B69-EE49-45AF-8CFE-D78E2AA0C23B}" sibTransId="{241FBFA9-0AE9-4F9E-AE57-37829C7C8835}"/>
    <dgm:cxn modelId="{D5CEA937-B6AB-401B-AD84-488B70844128}" type="presOf" srcId="{1D75FA77-BB1A-43AA-A9E9-21FE3825F70D}" destId="{3DC154A7-CF94-445C-A020-685A2BEFAFF6}" srcOrd="0" destOrd="0" presId="urn:microsoft.com/office/officeart/2005/8/layout/vList2"/>
    <dgm:cxn modelId="{C840BC2D-ACA1-4A64-A133-98E60B195732}" type="presOf" srcId="{549B082D-50F7-4A01-811F-3AB4DEB508E6}" destId="{5381A5BD-1A39-460E-A308-014A6F98F699}" srcOrd="0" destOrd="0" presId="urn:microsoft.com/office/officeart/2005/8/layout/vList2"/>
    <dgm:cxn modelId="{2E775137-4427-44A8-860A-B4E5C3A01BB8}" srcId="{83F6E939-B416-49DF-A5A2-BB8E9D0CA894}" destId="{12B078A9-134A-4231-AACC-6959E5ECAEAA}" srcOrd="1" destOrd="0" parTransId="{23FCEF86-451F-4D4B-9567-253B2B6AA904}" sibTransId="{D0387AA7-349B-43DA-8CCA-D1054DFC9E91}"/>
    <dgm:cxn modelId="{13985C3A-B694-4ADB-BFDB-0BD3852B5024}" type="presOf" srcId="{14735FDC-752E-4B3A-BD74-EEF13B138227}" destId="{C5FAAD3C-F3A9-4F92-8AA3-3B902A3E078F}" srcOrd="0" destOrd="0" presId="urn:microsoft.com/office/officeart/2005/8/layout/vList2"/>
    <dgm:cxn modelId="{00E5D202-6F94-4AFE-BAB0-4CE884ADA582}" srcId="{83F6E939-B416-49DF-A5A2-BB8E9D0CA894}" destId="{1D75FA77-BB1A-43AA-A9E9-21FE3825F70D}" srcOrd="0" destOrd="0" parTransId="{1C6BED63-8528-4C52-844C-6A31531BA9BB}" sibTransId="{75F9B462-F2FD-450D-A1F4-9ABE1907F985}"/>
    <dgm:cxn modelId="{E7461064-7475-4FBC-9099-7832B42B7BB7}" type="presOf" srcId="{D599F38A-6739-483D-801F-79E81D314A96}" destId="{EF6432F9-1B6C-4668-ABF7-F0AA257CF25B}" srcOrd="0" destOrd="0" presId="urn:microsoft.com/office/officeart/2005/8/layout/vList2"/>
    <dgm:cxn modelId="{C5618EF4-5C07-4304-847D-C074307117EA}" srcId="{549B082D-50F7-4A01-811F-3AB4DEB508E6}" destId="{F5B45D62-A619-46E3-8F49-212174B26F46}" srcOrd="0" destOrd="0" parTransId="{6A4FB867-0851-4E07-B268-3CDFE8135C26}" sibTransId="{E45AE10B-D66F-4C1B-9D05-71B6E3F0B6B4}"/>
    <dgm:cxn modelId="{DD2A9D1B-4B1E-4A50-AE75-6BEBAB115690}" type="presOf" srcId="{12B078A9-134A-4231-AACC-6959E5ECAEAA}" destId="{5D05C7C2-0352-4186-9B64-366A7C029C2A}" srcOrd="0" destOrd="0" presId="urn:microsoft.com/office/officeart/2005/8/layout/vList2"/>
    <dgm:cxn modelId="{D62456C4-BD83-4F31-9124-351F2785B94D}" srcId="{83F6E939-B416-49DF-A5A2-BB8E9D0CA894}" destId="{549B082D-50F7-4A01-811F-3AB4DEB508E6}" srcOrd="3" destOrd="0" parTransId="{47FFC78C-452F-4DFA-8D2E-DBD3B32E0208}" sibTransId="{A34913AC-8A85-44FC-B694-613898579A8C}"/>
    <dgm:cxn modelId="{7B4B4079-C905-4F16-9B65-FA48BA0D32B3}" type="presOf" srcId="{161669E5-0138-4CB2-A00F-BC67BC23624E}" destId="{3BA0CA59-F0C1-40A1-96BE-D771BA9F3F3C}" srcOrd="0" destOrd="0" presId="urn:microsoft.com/office/officeart/2005/8/layout/vList2"/>
    <dgm:cxn modelId="{942B7205-2D50-4009-A781-DA1AADADB379}" srcId="{12B078A9-134A-4231-AACC-6959E5ECAEAA}" destId="{0BF0BE4E-719E-43DF-9426-8C19D7A1B5E6}" srcOrd="0" destOrd="0" parTransId="{6052DCCF-501F-45BF-8C09-660175F1ADBA}" sibTransId="{B1B2BAF1-65F8-402F-A20B-B4ADF635D7BE}"/>
    <dgm:cxn modelId="{3FAF488E-477F-4B06-BE12-52DE6C6E74D0}" type="presOf" srcId="{83F6E939-B416-49DF-A5A2-BB8E9D0CA894}" destId="{AE143EC4-2217-4777-8501-30BEE2CB3E20}" srcOrd="0" destOrd="0" presId="urn:microsoft.com/office/officeart/2005/8/layout/vList2"/>
    <dgm:cxn modelId="{FF3C19A3-B027-44DD-AF61-13DBC680C9BF}" type="presOf" srcId="{0BF0BE4E-719E-43DF-9426-8C19D7A1B5E6}" destId="{9D729511-274D-4921-9D52-3DB3C707D282}" srcOrd="0" destOrd="0" presId="urn:microsoft.com/office/officeart/2005/8/layout/vList2"/>
    <dgm:cxn modelId="{501B5CD6-5435-4B0A-8FE2-68E3AF9B21FE}" type="presOf" srcId="{F5B45D62-A619-46E3-8F49-212174B26F46}" destId="{13B5BCE8-C7F1-4161-BCE5-21D2201D5963}" srcOrd="0" destOrd="0" presId="urn:microsoft.com/office/officeart/2005/8/layout/vList2"/>
    <dgm:cxn modelId="{FA01341D-27BA-4404-B8CD-A1499A7AAC56}" type="presParOf" srcId="{AE143EC4-2217-4777-8501-30BEE2CB3E20}" destId="{3DC154A7-CF94-445C-A020-685A2BEFAFF6}" srcOrd="0" destOrd="0" presId="urn:microsoft.com/office/officeart/2005/8/layout/vList2"/>
    <dgm:cxn modelId="{6DB9117B-7A0D-45FC-8E3B-471886C24C3C}" type="presParOf" srcId="{AE143EC4-2217-4777-8501-30BEE2CB3E20}" destId="{3BA0CA59-F0C1-40A1-96BE-D771BA9F3F3C}" srcOrd="1" destOrd="0" presId="urn:microsoft.com/office/officeart/2005/8/layout/vList2"/>
    <dgm:cxn modelId="{20A9A4FD-D7FD-427B-9978-723A6CD8C582}" type="presParOf" srcId="{AE143EC4-2217-4777-8501-30BEE2CB3E20}" destId="{5D05C7C2-0352-4186-9B64-366A7C029C2A}" srcOrd="2" destOrd="0" presId="urn:microsoft.com/office/officeart/2005/8/layout/vList2"/>
    <dgm:cxn modelId="{1E6E0EAC-D9F9-4B74-9D10-6F812BBA2A44}" type="presParOf" srcId="{AE143EC4-2217-4777-8501-30BEE2CB3E20}" destId="{9D729511-274D-4921-9D52-3DB3C707D282}" srcOrd="3" destOrd="0" presId="urn:microsoft.com/office/officeart/2005/8/layout/vList2"/>
    <dgm:cxn modelId="{AA65A1CA-C5B4-4C86-B722-484ED502F32C}" type="presParOf" srcId="{AE143EC4-2217-4777-8501-30BEE2CB3E20}" destId="{EF6432F9-1B6C-4668-ABF7-F0AA257CF25B}" srcOrd="4" destOrd="0" presId="urn:microsoft.com/office/officeart/2005/8/layout/vList2"/>
    <dgm:cxn modelId="{CE8428CE-6FE3-4D58-AB54-379CFD598F85}" type="presParOf" srcId="{AE143EC4-2217-4777-8501-30BEE2CB3E20}" destId="{C5FAAD3C-F3A9-4F92-8AA3-3B902A3E078F}" srcOrd="5" destOrd="0" presId="urn:microsoft.com/office/officeart/2005/8/layout/vList2"/>
    <dgm:cxn modelId="{C0890CAE-54A3-4C77-B85E-CD151A18C475}" type="presParOf" srcId="{AE143EC4-2217-4777-8501-30BEE2CB3E20}" destId="{5381A5BD-1A39-460E-A308-014A6F98F699}" srcOrd="6" destOrd="0" presId="urn:microsoft.com/office/officeart/2005/8/layout/vList2"/>
    <dgm:cxn modelId="{9540930E-D0AB-44C4-BBAE-376932BD8C33}" type="presParOf" srcId="{AE143EC4-2217-4777-8501-30BEE2CB3E20}" destId="{13B5BCE8-C7F1-4161-BCE5-21D2201D596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154A7-CF94-445C-A020-685A2BEFAFF6}">
      <dsp:nvSpPr>
        <dsp:cNvPr id="0" name=""/>
        <dsp:cNvSpPr/>
      </dsp:nvSpPr>
      <dsp:spPr>
        <a:xfrm>
          <a:off x="0" y="22064"/>
          <a:ext cx="6629400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Background</a:t>
          </a:r>
          <a:endParaRPr lang="zh-CN" altLang="en-US" sz="1800" kern="1200" dirty="0">
            <a:solidFill>
              <a:schemeClr val="bg1"/>
            </a:solidFill>
          </a:endParaRPr>
        </a:p>
      </dsp:txBody>
      <dsp:txXfrm>
        <a:off x="32898" y="54962"/>
        <a:ext cx="6563604" cy="608124"/>
      </dsp:txXfrm>
    </dsp:sp>
    <dsp:sp modelId="{3BA0CA59-F0C1-40A1-96BE-D771BA9F3F3C}">
      <dsp:nvSpPr>
        <dsp:cNvPr id="0" name=""/>
        <dsp:cNvSpPr/>
      </dsp:nvSpPr>
      <dsp:spPr>
        <a:xfrm>
          <a:off x="0" y="695984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695984"/>
        <a:ext cx="6629400" cy="596160"/>
      </dsp:txXfrm>
    </dsp:sp>
    <dsp:sp modelId="{5D05C7C2-0352-4186-9B64-366A7C029C2A}">
      <dsp:nvSpPr>
        <dsp:cNvPr id="0" name=""/>
        <dsp:cNvSpPr/>
      </dsp:nvSpPr>
      <dsp:spPr>
        <a:xfrm>
          <a:off x="0" y="1292145"/>
          <a:ext cx="6629400" cy="673920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Motivation</a:t>
          </a:r>
          <a:endParaRPr lang="zh-CN" altLang="en-US" sz="2000" kern="1200" dirty="0"/>
        </a:p>
      </dsp:txBody>
      <dsp:txXfrm>
        <a:off x="32898" y="1325043"/>
        <a:ext cx="6563604" cy="608124"/>
      </dsp:txXfrm>
    </dsp:sp>
    <dsp:sp modelId="{9D729511-274D-4921-9D52-3DB3C707D282}">
      <dsp:nvSpPr>
        <dsp:cNvPr id="0" name=""/>
        <dsp:cNvSpPr/>
      </dsp:nvSpPr>
      <dsp:spPr>
        <a:xfrm>
          <a:off x="0" y="196606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1966065"/>
        <a:ext cx="6629400" cy="596160"/>
      </dsp:txXfrm>
    </dsp:sp>
    <dsp:sp modelId="{EF6432F9-1B6C-4668-ABF7-F0AA257CF25B}">
      <dsp:nvSpPr>
        <dsp:cNvPr id="0" name=""/>
        <dsp:cNvSpPr/>
      </dsp:nvSpPr>
      <dsp:spPr>
        <a:xfrm>
          <a:off x="0" y="2529567"/>
          <a:ext cx="6629400" cy="673920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Protocol Design</a:t>
          </a:r>
          <a:endParaRPr lang="zh-CN" altLang="en-US" sz="2000" kern="1200" dirty="0"/>
        </a:p>
      </dsp:txBody>
      <dsp:txXfrm>
        <a:off x="32898" y="2562465"/>
        <a:ext cx="6563604" cy="608124"/>
      </dsp:txXfrm>
    </dsp:sp>
    <dsp:sp modelId="{C5FAAD3C-F3A9-4F92-8AA3-3B902A3E078F}">
      <dsp:nvSpPr>
        <dsp:cNvPr id="0" name=""/>
        <dsp:cNvSpPr/>
      </dsp:nvSpPr>
      <dsp:spPr>
        <a:xfrm>
          <a:off x="0" y="323614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3236145"/>
        <a:ext cx="6629400" cy="596160"/>
      </dsp:txXfrm>
    </dsp:sp>
    <dsp:sp modelId="{5381A5BD-1A39-460E-A308-014A6F98F699}">
      <dsp:nvSpPr>
        <dsp:cNvPr id="0" name=""/>
        <dsp:cNvSpPr/>
      </dsp:nvSpPr>
      <dsp:spPr>
        <a:xfrm>
          <a:off x="0" y="3832305"/>
          <a:ext cx="6629400" cy="67392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Evaluation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32898" y="3865203"/>
        <a:ext cx="6563604" cy="608124"/>
      </dsp:txXfrm>
    </dsp:sp>
    <dsp:sp modelId="{13B5BCE8-C7F1-4161-BCE5-21D2201D5963}">
      <dsp:nvSpPr>
        <dsp:cNvPr id="0" name=""/>
        <dsp:cNvSpPr/>
      </dsp:nvSpPr>
      <dsp:spPr>
        <a:xfrm>
          <a:off x="0" y="450622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2000" kern="1200" dirty="0"/>
        </a:p>
      </dsp:txBody>
      <dsp:txXfrm>
        <a:off x="0" y="4506225"/>
        <a:ext cx="6629400" cy="59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154A7-CF94-445C-A020-685A2BEFAFF6}">
      <dsp:nvSpPr>
        <dsp:cNvPr id="0" name=""/>
        <dsp:cNvSpPr/>
      </dsp:nvSpPr>
      <dsp:spPr>
        <a:xfrm>
          <a:off x="0" y="22064"/>
          <a:ext cx="6629400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Background</a:t>
          </a:r>
          <a:endParaRPr lang="zh-CN" altLang="en-US" sz="1800" kern="1200" dirty="0">
            <a:solidFill>
              <a:schemeClr val="bg1"/>
            </a:solidFill>
          </a:endParaRPr>
        </a:p>
      </dsp:txBody>
      <dsp:txXfrm>
        <a:off x="32898" y="54962"/>
        <a:ext cx="6563604" cy="608124"/>
      </dsp:txXfrm>
    </dsp:sp>
    <dsp:sp modelId="{3BA0CA59-F0C1-40A1-96BE-D771BA9F3F3C}">
      <dsp:nvSpPr>
        <dsp:cNvPr id="0" name=""/>
        <dsp:cNvSpPr/>
      </dsp:nvSpPr>
      <dsp:spPr>
        <a:xfrm>
          <a:off x="0" y="695984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695984"/>
        <a:ext cx="6629400" cy="596160"/>
      </dsp:txXfrm>
    </dsp:sp>
    <dsp:sp modelId="{5D05C7C2-0352-4186-9B64-366A7C029C2A}">
      <dsp:nvSpPr>
        <dsp:cNvPr id="0" name=""/>
        <dsp:cNvSpPr/>
      </dsp:nvSpPr>
      <dsp:spPr>
        <a:xfrm>
          <a:off x="0" y="129214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Motivation</a:t>
          </a:r>
          <a:endParaRPr lang="zh-CN" altLang="en-US" sz="2000" kern="1200" dirty="0"/>
        </a:p>
      </dsp:txBody>
      <dsp:txXfrm>
        <a:off x="32898" y="1325043"/>
        <a:ext cx="6563604" cy="608124"/>
      </dsp:txXfrm>
    </dsp:sp>
    <dsp:sp modelId="{9D729511-274D-4921-9D52-3DB3C707D282}">
      <dsp:nvSpPr>
        <dsp:cNvPr id="0" name=""/>
        <dsp:cNvSpPr/>
      </dsp:nvSpPr>
      <dsp:spPr>
        <a:xfrm>
          <a:off x="0" y="196606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1966065"/>
        <a:ext cx="6629400" cy="596160"/>
      </dsp:txXfrm>
    </dsp:sp>
    <dsp:sp modelId="{EF6432F9-1B6C-4668-ABF7-F0AA257CF25B}">
      <dsp:nvSpPr>
        <dsp:cNvPr id="0" name=""/>
        <dsp:cNvSpPr/>
      </dsp:nvSpPr>
      <dsp:spPr>
        <a:xfrm>
          <a:off x="0" y="256222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Protocol Design</a:t>
          </a:r>
          <a:endParaRPr lang="zh-CN" altLang="en-US" sz="2000" kern="1200" dirty="0"/>
        </a:p>
      </dsp:txBody>
      <dsp:txXfrm>
        <a:off x="32898" y="2595123"/>
        <a:ext cx="6563604" cy="608124"/>
      </dsp:txXfrm>
    </dsp:sp>
    <dsp:sp modelId="{C5FAAD3C-F3A9-4F92-8AA3-3B902A3E078F}">
      <dsp:nvSpPr>
        <dsp:cNvPr id="0" name=""/>
        <dsp:cNvSpPr/>
      </dsp:nvSpPr>
      <dsp:spPr>
        <a:xfrm>
          <a:off x="0" y="323614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3236145"/>
        <a:ext cx="6629400" cy="596160"/>
      </dsp:txXfrm>
    </dsp:sp>
    <dsp:sp modelId="{5381A5BD-1A39-460E-A308-014A6F98F699}">
      <dsp:nvSpPr>
        <dsp:cNvPr id="0" name=""/>
        <dsp:cNvSpPr/>
      </dsp:nvSpPr>
      <dsp:spPr>
        <a:xfrm>
          <a:off x="0" y="383230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Evaluation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32898" y="3865203"/>
        <a:ext cx="6563604" cy="608124"/>
      </dsp:txXfrm>
    </dsp:sp>
    <dsp:sp modelId="{90EDB891-4DFD-418E-BF7E-E2028C2532F7}">
      <dsp:nvSpPr>
        <dsp:cNvPr id="0" name=""/>
        <dsp:cNvSpPr/>
      </dsp:nvSpPr>
      <dsp:spPr>
        <a:xfrm>
          <a:off x="0" y="450622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2000" kern="1200" dirty="0"/>
        </a:p>
      </dsp:txBody>
      <dsp:txXfrm>
        <a:off x="0" y="4506225"/>
        <a:ext cx="6629400" cy="59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154A7-CF94-445C-A020-685A2BEFAFF6}">
      <dsp:nvSpPr>
        <dsp:cNvPr id="0" name=""/>
        <dsp:cNvSpPr/>
      </dsp:nvSpPr>
      <dsp:spPr>
        <a:xfrm>
          <a:off x="0" y="22064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Background</a:t>
          </a:r>
          <a:endParaRPr lang="zh-CN" altLang="en-US" sz="1800" kern="1200" dirty="0">
            <a:solidFill>
              <a:schemeClr val="bg1"/>
            </a:solidFill>
          </a:endParaRPr>
        </a:p>
      </dsp:txBody>
      <dsp:txXfrm>
        <a:off x="32898" y="54962"/>
        <a:ext cx="6563604" cy="608124"/>
      </dsp:txXfrm>
    </dsp:sp>
    <dsp:sp modelId="{3BA0CA59-F0C1-40A1-96BE-D771BA9F3F3C}">
      <dsp:nvSpPr>
        <dsp:cNvPr id="0" name=""/>
        <dsp:cNvSpPr/>
      </dsp:nvSpPr>
      <dsp:spPr>
        <a:xfrm>
          <a:off x="0" y="695984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695984"/>
        <a:ext cx="6629400" cy="596160"/>
      </dsp:txXfrm>
    </dsp:sp>
    <dsp:sp modelId="{5D05C7C2-0352-4186-9B64-366A7C029C2A}">
      <dsp:nvSpPr>
        <dsp:cNvPr id="0" name=""/>
        <dsp:cNvSpPr/>
      </dsp:nvSpPr>
      <dsp:spPr>
        <a:xfrm>
          <a:off x="0" y="1292145"/>
          <a:ext cx="6629400" cy="673920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Motivation</a:t>
          </a:r>
          <a:endParaRPr lang="zh-CN" altLang="en-US" sz="2000" kern="1200" dirty="0"/>
        </a:p>
      </dsp:txBody>
      <dsp:txXfrm>
        <a:off x="32898" y="1325043"/>
        <a:ext cx="6563604" cy="608124"/>
      </dsp:txXfrm>
    </dsp:sp>
    <dsp:sp modelId="{9D729511-274D-4921-9D52-3DB3C707D282}">
      <dsp:nvSpPr>
        <dsp:cNvPr id="0" name=""/>
        <dsp:cNvSpPr/>
      </dsp:nvSpPr>
      <dsp:spPr>
        <a:xfrm>
          <a:off x="0" y="196606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1966065"/>
        <a:ext cx="6629400" cy="596160"/>
      </dsp:txXfrm>
    </dsp:sp>
    <dsp:sp modelId="{EF6432F9-1B6C-4668-ABF7-F0AA257CF25B}">
      <dsp:nvSpPr>
        <dsp:cNvPr id="0" name=""/>
        <dsp:cNvSpPr/>
      </dsp:nvSpPr>
      <dsp:spPr>
        <a:xfrm>
          <a:off x="0" y="256222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Protocol Design</a:t>
          </a:r>
          <a:endParaRPr lang="zh-CN" altLang="en-US" sz="2000" kern="1200" dirty="0"/>
        </a:p>
      </dsp:txBody>
      <dsp:txXfrm>
        <a:off x="32898" y="2595123"/>
        <a:ext cx="6563604" cy="608124"/>
      </dsp:txXfrm>
    </dsp:sp>
    <dsp:sp modelId="{C5FAAD3C-F3A9-4F92-8AA3-3B902A3E078F}">
      <dsp:nvSpPr>
        <dsp:cNvPr id="0" name=""/>
        <dsp:cNvSpPr/>
      </dsp:nvSpPr>
      <dsp:spPr>
        <a:xfrm>
          <a:off x="0" y="323614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3236145"/>
        <a:ext cx="6629400" cy="596160"/>
      </dsp:txXfrm>
    </dsp:sp>
    <dsp:sp modelId="{5381A5BD-1A39-460E-A308-014A6F98F699}">
      <dsp:nvSpPr>
        <dsp:cNvPr id="0" name=""/>
        <dsp:cNvSpPr/>
      </dsp:nvSpPr>
      <dsp:spPr>
        <a:xfrm>
          <a:off x="0" y="383230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Evaluation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32898" y="3865203"/>
        <a:ext cx="6563604" cy="608124"/>
      </dsp:txXfrm>
    </dsp:sp>
    <dsp:sp modelId="{13B5BCE8-C7F1-4161-BCE5-21D2201D5963}">
      <dsp:nvSpPr>
        <dsp:cNvPr id="0" name=""/>
        <dsp:cNvSpPr/>
      </dsp:nvSpPr>
      <dsp:spPr>
        <a:xfrm>
          <a:off x="0" y="450622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2000" kern="1200" dirty="0"/>
        </a:p>
      </dsp:txBody>
      <dsp:txXfrm>
        <a:off x="0" y="4506225"/>
        <a:ext cx="6629400" cy="59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154A7-CF94-445C-A020-685A2BEFAFF6}">
      <dsp:nvSpPr>
        <dsp:cNvPr id="0" name=""/>
        <dsp:cNvSpPr/>
      </dsp:nvSpPr>
      <dsp:spPr>
        <a:xfrm>
          <a:off x="0" y="22064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Background</a:t>
          </a:r>
          <a:endParaRPr lang="zh-CN" altLang="en-US" sz="1800" kern="1200" dirty="0">
            <a:solidFill>
              <a:schemeClr val="bg1"/>
            </a:solidFill>
          </a:endParaRPr>
        </a:p>
      </dsp:txBody>
      <dsp:txXfrm>
        <a:off x="32898" y="54962"/>
        <a:ext cx="6563604" cy="608124"/>
      </dsp:txXfrm>
    </dsp:sp>
    <dsp:sp modelId="{3BA0CA59-F0C1-40A1-96BE-D771BA9F3F3C}">
      <dsp:nvSpPr>
        <dsp:cNvPr id="0" name=""/>
        <dsp:cNvSpPr/>
      </dsp:nvSpPr>
      <dsp:spPr>
        <a:xfrm>
          <a:off x="0" y="695984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695984"/>
        <a:ext cx="6629400" cy="596160"/>
      </dsp:txXfrm>
    </dsp:sp>
    <dsp:sp modelId="{5D05C7C2-0352-4186-9B64-366A7C029C2A}">
      <dsp:nvSpPr>
        <dsp:cNvPr id="0" name=""/>
        <dsp:cNvSpPr/>
      </dsp:nvSpPr>
      <dsp:spPr>
        <a:xfrm>
          <a:off x="0" y="129214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Motivation</a:t>
          </a:r>
          <a:endParaRPr lang="zh-CN" altLang="en-US" sz="2000" kern="1200" dirty="0"/>
        </a:p>
      </dsp:txBody>
      <dsp:txXfrm>
        <a:off x="32898" y="1325043"/>
        <a:ext cx="6563604" cy="608124"/>
      </dsp:txXfrm>
    </dsp:sp>
    <dsp:sp modelId="{9D729511-274D-4921-9D52-3DB3C707D282}">
      <dsp:nvSpPr>
        <dsp:cNvPr id="0" name=""/>
        <dsp:cNvSpPr/>
      </dsp:nvSpPr>
      <dsp:spPr>
        <a:xfrm>
          <a:off x="0" y="196606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1966065"/>
        <a:ext cx="6629400" cy="596160"/>
      </dsp:txXfrm>
    </dsp:sp>
    <dsp:sp modelId="{EF6432F9-1B6C-4668-ABF7-F0AA257CF25B}">
      <dsp:nvSpPr>
        <dsp:cNvPr id="0" name=""/>
        <dsp:cNvSpPr/>
      </dsp:nvSpPr>
      <dsp:spPr>
        <a:xfrm>
          <a:off x="0" y="2562225"/>
          <a:ext cx="6629400" cy="673920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Protocol Design</a:t>
          </a:r>
          <a:endParaRPr lang="zh-CN" altLang="en-US" sz="2000" kern="1200" dirty="0"/>
        </a:p>
      </dsp:txBody>
      <dsp:txXfrm>
        <a:off x="32898" y="2595123"/>
        <a:ext cx="6563604" cy="608124"/>
      </dsp:txXfrm>
    </dsp:sp>
    <dsp:sp modelId="{C5FAAD3C-F3A9-4F92-8AA3-3B902A3E078F}">
      <dsp:nvSpPr>
        <dsp:cNvPr id="0" name=""/>
        <dsp:cNvSpPr/>
      </dsp:nvSpPr>
      <dsp:spPr>
        <a:xfrm>
          <a:off x="0" y="323614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3236145"/>
        <a:ext cx="6629400" cy="596160"/>
      </dsp:txXfrm>
    </dsp:sp>
    <dsp:sp modelId="{5381A5BD-1A39-460E-A308-014A6F98F699}">
      <dsp:nvSpPr>
        <dsp:cNvPr id="0" name=""/>
        <dsp:cNvSpPr/>
      </dsp:nvSpPr>
      <dsp:spPr>
        <a:xfrm>
          <a:off x="0" y="383230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Simulation results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32898" y="3865203"/>
        <a:ext cx="6563604" cy="608124"/>
      </dsp:txXfrm>
    </dsp:sp>
    <dsp:sp modelId="{13B5BCE8-C7F1-4161-BCE5-21D2201D5963}">
      <dsp:nvSpPr>
        <dsp:cNvPr id="0" name=""/>
        <dsp:cNvSpPr/>
      </dsp:nvSpPr>
      <dsp:spPr>
        <a:xfrm>
          <a:off x="0" y="450622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2000" kern="1200" dirty="0"/>
        </a:p>
      </dsp:txBody>
      <dsp:txXfrm>
        <a:off x="0" y="4506225"/>
        <a:ext cx="6629400" cy="59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154A7-CF94-445C-A020-685A2BEFAFF6}">
      <dsp:nvSpPr>
        <dsp:cNvPr id="0" name=""/>
        <dsp:cNvSpPr/>
      </dsp:nvSpPr>
      <dsp:spPr>
        <a:xfrm>
          <a:off x="0" y="22064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Background</a:t>
          </a:r>
          <a:endParaRPr lang="zh-CN" altLang="en-US" sz="1800" kern="1200" dirty="0">
            <a:solidFill>
              <a:schemeClr val="bg1"/>
            </a:solidFill>
          </a:endParaRPr>
        </a:p>
      </dsp:txBody>
      <dsp:txXfrm>
        <a:off x="32898" y="54962"/>
        <a:ext cx="6563604" cy="608124"/>
      </dsp:txXfrm>
    </dsp:sp>
    <dsp:sp modelId="{3BA0CA59-F0C1-40A1-96BE-D771BA9F3F3C}">
      <dsp:nvSpPr>
        <dsp:cNvPr id="0" name=""/>
        <dsp:cNvSpPr/>
      </dsp:nvSpPr>
      <dsp:spPr>
        <a:xfrm>
          <a:off x="0" y="695984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695984"/>
        <a:ext cx="6629400" cy="596160"/>
      </dsp:txXfrm>
    </dsp:sp>
    <dsp:sp modelId="{5D05C7C2-0352-4186-9B64-366A7C029C2A}">
      <dsp:nvSpPr>
        <dsp:cNvPr id="0" name=""/>
        <dsp:cNvSpPr/>
      </dsp:nvSpPr>
      <dsp:spPr>
        <a:xfrm>
          <a:off x="0" y="129214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Motivation</a:t>
          </a:r>
          <a:endParaRPr lang="zh-CN" altLang="en-US" sz="2000" kern="1200" dirty="0"/>
        </a:p>
      </dsp:txBody>
      <dsp:txXfrm>
        <a:off x="32898" y="1325043"/>
        <a:ext cx="6563604" cy="608124"/>
      </dsp:txXfrm>
    </dsp:sp>
    <dsp:sp modelId="{9D729511-274D-4921-9D52-3DB3C707D282}">
      <dsp:nvSpPr>
        <dsp:cNvPr id="0" name=""/>
        <dsp:cNvSpPr/>
      </dsp:nvSpPr>
      <dsp:spPr>
        <a:xfrm>
          <a:off x="0" y="196606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1966065"/>
        <a:ext cx="6629400" cy="596160"/>
      </dsp:txXfrm>
    </dsp:sp>
    <dsp:sp modelId="{EF6432F9-1B6C-4668-ABF7-F0AA257CF25B}">
      <dsp:nvSpPr>
        <dsp:cNvPr id="0" name=""/>
        <dsp:cNvSpPr/>
      </dsp:nvSpPr>
      <dsp:spPr>
        <a:xfrm>
          <a:off x="0" y="2562225"/>
          <a:ext cx="6629400" cy="673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Protocol Design</a:t>
          </a:r>
          <a:endParaRPr lang="zh-CN" altLang="en-US" sz="2000" kern="1200" dirty="0"/>
        </a:p>
      </dsp:txBody>
      <dsp:txXfrm>
        <a:off x="32898" y="2595123"/>
        <a:ext cx="6563604" cy="608124"/>
      </dsp:txXfrm>
    </dsp:sp>
    <dsp:sp modelId="{C5FAAD3C-F3A9-4F92-8AA3-3B902A3E078F}">
      <dsp:nvSpPr>
        <dsp:cNvPr id="0" name=""/>
        <dsp:cNvSpPr/>
      </dsp:nvSpPr>
      <dsp:spPr>
        <a:xfrm>
          <a:off x="0" y="323614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800" kern="1200" dirty="0"/>
        </a:p>
      </dsp:txBody>
      <dsp:txXfrm>
        <a:off x="0" y="3236145"/>
        <a:ext cx="6629400" cy="596160"/>
      </dsp:txXfrm>
    </dsp:sp>
    <dsp:sp modelId="{5381A5BD-1A39-460E-A308-014A6F98F699}">
      <dsp:nvSpPr>
        <dsp:cNvPr id="0" name=""/>
        <dsp:cNvSpPr/>
      </dsp:nvSpPr>
      <dsp:spPr>
        <a:xfrm>
          <a:off x="0" y="3832305"/>
          <a:ext cx="6629400" cy="67392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solidFill>
                <a:schemeClr val="bg1"/>
              </a:solidFill>
            </a:rPr>
            <a:t>Evaluation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32898" y="3865203"/>
        <a:ext cx="6563604" cy="608124"/>
      </dsp:txXfrm>
    </dsp:sp>
    <dsp:sp modelId="{13B5BCE8-C7F1-4161-BCE5-21D2201D5963}">
      <dsp:nvSpPr>
        <dsp:cNvPr id="0" name=""/>
        <dsp:cNvSpPr/>
      </dsp:nvSpPr>
      <dsp:spPr>
        <a:xfrm>
          <a:off x="0" y="4506225"/>
          <a:ext cx="6629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2000" kern="1200" dirty="0"/>
        </a:p>
      </dsp:txBody>
      <dsp:txXfrm>
        <a:off x="0" y="4506225"/>
        <a:ext cx="6629400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E448193D-D32E-405B-A261-F62F0A862BF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2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2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2B43212-B726-470B-B6FA-0B96DEF6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08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6960AAD-D87C-4409-B959-91B04334CAE8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33"/>
            <a:ext cx="5547360" cy="3630453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2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2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9472DF5-F587-41EB-A142-596222DB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title of this work is </a:t>
            </a:r>
          </a:p>
          <a:p>
            <a:r>
              <a:rPr lang="en-US" altLang="zh-CN" dirty="0" smtClean="0"/>
              <a:t>Missing-Tag Detection With Presence of </a:t>
            </a:r>
            <a:br>
              <a:rPr lang="en-US" altLang="zh-CN" dirty="0" smtClean="0"/>
            </a:br>
            <a:r>
              <a:rPr lang="en-US" altLang="zh-CN" dirty="0" smtClean="0"/>
              <a:t>Unknown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some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 theft and shoplifting are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 causes of capital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0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attached tags to all products, we can abstract the products in the warehouse as a set of tags. </a:t>
            </a:r>
          </a:p>
          <a:p>
            <a:r>
              <a:rPr lang="en-US" dirty="0"/>
              <a:t>The problem can </a:t>
            </a:r>
            <a:r>
              <a:rPr lang="en-US" dirty="0" smtClean="0"/>
              <a:t>be solved </a:t>
            </a:r>
            <a:r>
              <a:rPr lang="en-US" dirty="0"/>
              <a:t>by taking a snapshot of the given tag set and detecting missing </a:t>
            </a:r>
            <a:r>
              <a:rPr lang="en-US" dirty="0" smtClean="0"/>
              <a:t>tags.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n-US" dirty="0" smtClean="0"/>
              <a:t>aforementioned, </a:t>
            </a:r>
            <a:r>
              <a:rPr lang="en-US" dirty="0"/>
              <a:t>if some of the tags are missing, an expected mapped slot will become empty, </a:t>
            </a:r>
            <a:r>
              <a:rPr lang="en-US" dirty="0" smtClean="0"/>
              <a:t>which implies </a:t>
            </a:r>
            <a:r>
              <a:rPr lang="en-US" dirty="0"/>
              <a:t>that the tag is missing.</a:t>
            </a:r>
          </a:p>
          <a:p>
            <a:endParaRPr lang="en-US" dirty="0"/>
          </a:p>
          <a:p>
            <a:r>
              <a:rPr lang="en-US" dirty="0"/>
              <a:t>Existing works use this approach to solve this problem and assume the full knowledge of the tag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9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However, in practice, the application scenario is more open, where unknown tags can exist.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unknown tags respond to the reader in the same manner as known tags and will introduce false positives into previous approaches.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5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Therefore, in this paper our goal is to efficiently and accurately detect missing tags with the presence of unknown tags.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first challenge</a:t>
            </a:r>
            <a:r>
              <a:rPr lang="en-US" baseline="0" dirty="0" smtClean="0"/>
              <a:t> is </a:t>
            </a:r>
            <a:r>
              <a:rPr lang="en-US" dirty="0" smtClean="0"/>
              <a:t>the efficiency </a:t>
            </a:r>
            <a:r>
              <a:rPr lang="en-US" dirty="0"/>
              <a:t>of our protocol. We want to </a:t>
            </a:r>
            <a:r>
              <a:rPr lang="en-US" dirty="0" smtClean="0"/>
              <a:t>minimize </a:t>
            </a:r>
            <a:r>
              <a:rPr lang="en-US" dirty="0"/>
              <a:t>the execution time of our protocol.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Second, we also want to detect the missing-tag event accurately with a detection probability of alpha.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3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introduce the design of the protocol.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basic idea is to first use compressed filter to filter </a:t>
            </a:r>
            <a:r>
              <a:rPr lang="en-US" dirty="0" smtClean="0"/>
              <a:t> out unknown </a:t>
            </a:r>
            <a:r>
              <a:rPr lang="en-US" dirty="0"/>
              <a:t>tags. The compressed filter is build upon a Bloom filter by some compression.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</a:t>
            </a:r>
            <a:r>
              <a:rPr lang="en-US" dirty="0" smtClean="0"/>
              <a:t>that, </a:t>
            </a:r>
            <a:r>
              <a:rPr lang="en-US" dirty="0"/>
              <a:t>we </a:t>
            </a:r>
            <a:r>
              <a:rPr lang="en-US" dirty="0" smtClean="0"/>
              <a:t>use </a:t>
            </a:r>
            <a:r>
              <a:rPr lang="en-US" altLang="zh-CN" dirty="0" smtClean="0"/>
              <a:t>techniques of</a:t>
            </a:r>
            <a:r>
              <a:rPr lang="en-US" dirty="0" smtClean="0"/>
              <a:t> </a:t>
            </a:r>
            <a:r>
              <a:rPr lang="en-US" dirty="0"/>
              <a:t>sampling and multi-seed mapping </a:t>
            </a:r>
            <a:r>
              <a:rPr lang="en-US" dirty="0" smtClean="0"/>
              <a:t>to </a:t>
            </a:r>
            <a:r>
              <a:rPr lang="en-US" dirty="0"/>
              <a:t>collect the snapshot of the </a:t>
            </a:r>
            <a:r>
              <a:rPr lang="en-US" dirty="0" smtClean="0"/>
              <a:t>left </a:t>
            </a:r>
            <a:r>
              <a:rPr lang="en-US" dirty="0"/>
              <a:t>tag set.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Finally, we compare our collected snapshot with the </a:t>
            </a:r>
            <a:r>
              <a:rPr lang="en-US" dirty="0" smtClean="0"/>
              <a:t>computed one </a:t>
            </a:r>
            <a:r>
              <a:rPr lang="en-US" dirty="0"/>
              <a:t>to identify missing tags.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0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we introduce the design of compressed filter.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takes </a:t>
            </a:r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dirty="0" smtClean="0"/>
              <a:t>Bloom </a:t>
            </a:r>
            <a:r>
              <a:rPr lang="en-US" dirty="0"/>
              <a:t>filter, which can be </a:t>
            </a:r>
            <a:r>
              <a:rPr lang="en-US" dirty="0" smtClean="0"/>
              <a:t>computed </a:t>
            </a:r>
            <a:r>
              <a:rPr lang="en-US" dirty="0"/>
              <a:t>with all known tag IDs and compress the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</a:t>
            </a:r>
            <a:r>
              <a:rPr lang="en-US" dirty="0" smtClean="0"/>
              <a:t> </a:t>
            </a:r>
            <a:r>
              <a:rPr lang="en-US" dirty="0"/>
              <a:t>zeros in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compressed filter is then broadcast by the reader to filter out unknown tags, making them inactive for missing tag detection.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below shows an example of how to compress a Bloom </a:t>
            </a:r>
            <a:r>
              <a:rPr lang="en-US" dirty="0" smtClean="0"/>
              <a:t>filter.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we can see, the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</a:t>
            </a:r>
            <a:r>
              <a:rPr lang="en-US" dirty="0" smtClean="0"/>
              <a:t> </a:t>
            </a:r>
            <a:r>
              <a:rPr lang="en-US" dirty="0"/>
              <a:t>zero bits are compressed using binary encoding and all bit ones are not included in the compressed filter.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a result, the size of the filter </a:t>
            </a:r>
            <a:r>
              <a:rPr lang="en-US" dirty="0" smtClean="0"/>
              <a:t>reduces, </a:t>
            </a:r>
            <a:r>
              <a:rPr lang="en-US" dirty="0"/>
              <a:t>which saves a lot of time for broadcasting the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3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phase of missing tag detection, we first using a sampling technique to reduce the number of tags that will participate in the communication.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for the tags that are sampled, we use multi-hashing to reduce collisions.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 below illustrates multi-hashing. We use the first four bits to decide which sub-frame we will encode and use the following bits to encode in the subframe.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collecting the snapshot of the tag set, we compare it with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snapshot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detection result.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time constrains, I just give the basic idea of the operation. More details can be found in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 I will give some evaluation </a:t>
            </a:r>
            <a:r>
              <a:rPr lang="en-US" baseline="0" dirty="0" smtClean="0"/>
              <a:t>results.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8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the outline of my presentation</a:t>
            </a:r>
          </a:p>
          <a:p>
            <a:r>
              <a:rPr lang="en-US" baseline="0" dirty="0"/>
              <a:t>First, I will give some background information about RFID technology and missing tag detection.</a:t>
            </a:r>
          </a:p>
          <a:p>
            <a:r>
              <a:rPr lang="en-US" baseline="0" dirty="0"/>
              <a:t>Then, I will introduce the motivations for this paper.</a:t>
            </a:r>
          </a:p>
          <a:p>
            <a:r>
              <a:rPr lang="en-US" baseline="0" dirty="0"/>
              <a:t>After that I will describe in details the protocol design.</a:t>
            </a:r>
          </a:p>
          <a:p>
            <a:r>
              <a:rPr lang="en-US" baseline="0" dirty="0"/>
              <a:t>Finally I will give some evaluation results.</a:t>
            </a:r>
          </a:p>
          <a:p>
            <a:endParaRPr lang="en-US" baseline="0" dirty="0"/>
          </a:p>
          <a:p>
            <a:r>
              <a:rPr lang="en-US" dirty="0"/>
              <a:t>If you have any questions, please feel free to interrupt.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3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</a:t>
                </a:r>
                <a:r>
                  <a:rPr lang="en-US" baseline="0" dirty="0"/>
                  <a:t>evaluate the performance of our protocol by simulations.</a:t>
                </a:r>
              </a:p>
              <a:p>
                <a:r>
                  <a:rPr lang="en-US" baseline="0" dirty="0"/>
                  <a:t>We simulated a large distributed RFID system, </a:t>
                </a:r>
                <a:r>
                  <a:rPr lang="en-US" baseline="0" dirty="0" smtClean="0"/>
                  <a:t>where the </a:t>
                </a:r>
                <a:r>
                  <a:rPr lang="en-US" baseline="0" dirty="0"/>
                  <a:t>number n of known tags </a:t>
                </a:r>
                <a:r>
                  <a:rPr lang="en-US" baseline="0" dirty="0" smtClean="0"/>
                  <a:t>ranges </a:t>
                </a:r>
                <a:r>
                  <a:rPr lang="en-US" baseline="0" dirty="0"/>
                  <a:t>from 5000 to 10000, the number m of missing tags </a:t>
                </a:r>
                <a:r>
                  <a:rPr lang="en-US" baseline="0" dirty="0" smtClean="0"/>
                  <a:t>ranges </a:t>
                </a:r>
                <a:r>
                  <a:rPr lang="en-US" baseline="0" dirty="0"/>
                  <a:t>from 50 to 100 and the number U of unknown tags </a:t>
                </a:r>
                <a:r>
                  <a:rPr lang="en-US" altLang="zh-CN" baseline="0" dirty="0" smtClean="0"/>
                  <a:t>ranges</a:t>
                </a:r>
                <a:r>
                  <a:rPr lang="en-US" baseline="0" dirty="0" smtClean="0"/>
                  <a:t> </a:t>
                </a:r>
                <a:r>
                  <a:rPr lang="en-US" baseline="0" dirty="0"/>
                  <a:t>from 50,000 to 100,000.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The performance metrics are reliability and execution time.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want to verify that our protocol can detect  an missing tag event with the required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probability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and we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take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less time than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state-of-the-art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run experiments</a:t>
                </a:r>
                <a:r>
                  <a:rPr lang="en-US" baseline="0" dirty="0"/>
                  <a:t> to evaluate the performance of our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scheme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based on register sharing</a:t>
                </a:r>
                <a:r>
                  <a:rPr lang="en-US" baseline="0" dirty="0"/>
                  <a:t>. 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We use a network trace captured by Cisco’s </a:t>
                </a:r>
                <a:r>
                  <a:rPr lang="en-US" baseline="0" dirty="0" err="1"/>
                  <a:t>Netflow</a:t>
                </a:r>
                <a:r>
                  <a:rPr lang="en-US" baseline="0" dirty="0"/>
                  <a:t> at the main gateway of University of Florida. We measure 100 million packets in each measurement period.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We vary the allocated memory space from 0.25MB, 0.5MB, 1MB to 2MB, which translate to 0.2bits/flow, 0.4bits/flow, 0.8bits/flow and 1.6bits/flow, respectively. </a:t>
                </a:r>
              </a:p>
              <a:p>
                <a:endParaRPr lang="en-US" baseline="0" dirty="0"/>
              </a:p>
              <a:p>
                <a:r>
                  <a:rPr lang="en-US" dirty="0"/>
                  <a:t>Here are some performance</a:t>
                </a:r>
                <a:r>
                  <a:rPr lang="en-US" baseline="0" dirty="0"/>
                  <a:t> metrics for per-flow traffic measurement. 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First is memory requirement, which is measured by the average number of bits allocated to each flow.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The second is processing time to encode one packet to the counter architecture. </a:t>
                </a:r>
              </a:p>
              <a:p>
                <a:r>
                  <a:rPr lang="en-US" baseline="0" dirty="0"/>
                  <a:t>It is mainly determined by the number of memory accesses and the number of hash computations. </a:t>
                </a:r>
              </a:p>
              <a:p>
                <a:endParaRPr lang="en-US" baseline="0" dirty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The third is estimation accuracy. 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Let n</a:t>
                </a:r>
                <a:r>
                  <a:rPr lang="en-US" baseline="0" dirty="0"/>
                  <a:t> be the actual flow size, and </a:t>
                </a:r>
                <a:r>
                  <a:rPr lang="en-US" b="0" i="0">
                    <a:latin typeface="Cambria Math" panose="02040503050406030204" pitchFamily="18" charset="0"/>
                  </a:rPr>
                  <a:t>𝑛 ̂  </a:t>
                </a:r>
                <a:r>
                  <a:rPr lang="en-US" dirty="0"/>
                  <a:t> be its</a:t>
                </a:r>
                <a:r>
                  <a:rPr lang="en-US" baseline="0" dirty="0"/>
                  <a:t> </a:t>
                </a:r>
                <a:r>
                  <a:rPr lang="en-US" dirty="0"/>
                  <a:t>estimated flow size. The relative bias and relative standard error</a:t>
                </a:r>
                <a:r>
                  <a:rPr lang="en-US" baseline="0" dirty="0"/>
                  <a:t> are defined by these equations </a:t>
                </a:r>
                <a:r>
                  <a:rPr lang="en-US" b="1" baseline="0" dirty="0"/>
                  <a:t>[</a:t>
                </a:r>
                <a:r>
                  <a:rPr lang="en-US" sz="1200" b="1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ɪˈkweɪ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ʒən</a:t>
                </a:r>
                <a:r>
                  <a:rPr lang="en-US" b="1" baseline="0" dirty="0"/>
                  <a:t>]</a:t>
                </a:r>
                <a:r>
                  <a:rPr lang="en-US" baseline="0" dirty="0"/>
                  <a:t>. </a:t>
                </a:r>
                <a:endParaRPr lang="en-US" i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4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figures show the execution time of our protocol </a:t>
            </a:r>
            <a:r>
              <a:rPr lang="en-US" dirty="0" smtClean="0"/>
              <a:t>compared with BMTD </a:t>
            </a:r>
            <a:r>
              <a:rPr lang="en-US" dirty="0"/>
              <a:t>and RUN.</a:t>
            </a:r>
          </a:p>
          <a:p>
            <a:endParaRPr lang="en-US" dirty="0"/>
          </a:p>
          <a:p>
            <a:r>
              <a:rPr lang="en-US" dirty="0"/>
              <a:t>Each point in the figure is an instance of our simulation, </a:t>
            </a:r>
            <a:r>
              <a:rPr lang="en-US" dirty="0" smtClean="0"/>
              <a:t>where </a:t>
            </a:r>
            <a:r>
              <a:rPr lang="en-US" dirty="0"/>
              <a:t>x-axis </a:t>
            </a:r>
            <a:r>
              <a:rPr lang="en-US" dirty="0" smtClean="0"/>
              <a:t>is different </a:t>
            </a:r>
            <a:r>
              <a:rPr lang="en-US" dirty="0"/>
              <a:t>parameters including m, n, and |U| and y-axis </a:t>
            </a:r>
            <a:r>
              <a:rPr lang="en-US" dirty="0" smtClean="0"/>
              <a:t>is  </a:t>
            </a:r>
            <a:r>
              <a:rPr lang="en-US" dirty="0"/>
              <a:t>the execution time in seconds.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our approach reduces the execution time by 80 to 90 percent. Moreover, the execution time of our protocol remains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stable,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other two approaches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conclusion, our protocol outperforms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state-of-the-art.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is all for</a:t>
            </a:r>
            <a:r>
              <a:rPr lang="en-US" baseline="0" dirty="0"/>
              <a:t> my presentation. </a:t>
            </a:r>
          </a:p>
          <a:p>
            <a:r>
              <a:rPr lang="en-US" baseline="0" dirty="0" smtClean="0"/>
              <a:t>Thanks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first start with some background introduction</a:t>
            </a:r>
            <a:r>
              <a:rPr lang="en-US" dirty="0" smtClean="0"/>
              <a:t>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Recent years have </a:t>
            </a:r>
            <a:r>
              <a:rPr lang="en-US" altLang="zh-CN" baseline="0" dirty="0" smtClean="0"/>
              <a:t>seen</a:t>
            </a:r>
            <a:r>
              <a:rPr lang="en-US" baseline="0" dirty="0" smtClean="0"/>
              <a:t> </a:t>
            </a:r>
            <a:r>
              <a:rPr lang="en-US" baseline="0" dirty="0"/>
              <a:t>the </a:t>
            </a:r>
            <a:r>
              <a:rPr lang="en-US" altLang="zh-CN" baseline="0" dirty="0" smtClean="0"/>
              <a:t>development</a:t>
            </a:r>
            <a:r>
              <a:rPr lang="en-US" baseline="0" dirty="0" smtClean="0"/>
              <a:t> </a:t>
            </a:r>
            <a:r>
              <a:rPr lang="en-US" baseline="0" dirty="0"/>
              <a:t>of Internet of things, with the </a:t>
            </a:r>
            <a:r>
              <a:rPr lang="en-US" baseline="0" dirty="0" smtClean="0"/>
              <a:t>application </a:t>
            </a:r>
            <a:r>
              <a:rPr lang="en-US" baseline="0" dirty="0"/>
              <a:t>of RFID technology. </a:t>
            </a:r>
          </a:p>
          <a:p>
            <a:r>
              <a:rPr lang="en-US" baseline="0" dirty="0"/>
              <a:t>In the future, each object may be attached with an RFID tag, which has a unique tag ID for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9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RFID has been</a:t>
            </a:r>
            <a:r>
              <a:rPr lang="en-US" baseline="0" dirty="0" smtClean="0"/>
              <a:t> widely used in </a:t>
            </a:r>
            <a:r>
              <a:rPr lang="en-US" dirty="0" smtClean="0"/>
              <a:t>many </a:t>
            </a:r>
            <a:r>
              <a:rPr lang="en-US" dirty="0"/>
              <a:t>applications such as object tracking, access ctrl, </a:t>
            </a:r>
            <a:r>
              <a:rPr lang="en-US" dirty="0" smtClean="0"/>
              <a:t>warehouse management</a:t>
            </a:r>
            <a:r>
              <a:rPr lang="en-US" baseline="0" dirty="0" smtClean="0"/>
              <a:t>, </a:t>
            </a:r>
            <a:r>
              <a:rPr lang="en-US" dirty="0" smtClean="0"/>
              <a:t>and </a:t>
            </a:r>
            <a:r>
              <a:rPr lang="en-US" dirty="0"/>
              <a:t>so on..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5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 </a:t>
            </a:r>
            <a:r>
              <a:rPr lang="en-US" dirty="0" smtClean="0"/>
              <a:t>an </a:t>
            </a:r>
            <a:r>
              <a:rPr lang="en-US" dirty="0" err="1" smtClean="0"/>
              <a:t>rfid</a:t>
            </a:r>
            <a:r>
              <a:rPr lang="en-US" dirty="0" smtClean="0"/>
              <a:t> </a:t>
            </a:r>
            <a:r>
              <a:rPr lang="en-US" dirty="0"/>
              <a:t>system </a:t>
            </a:r>
            <a:r>
              <a:rPr lang="en-US" dirty="0" smtClean="0"/>
              <a:t>has </a:t>
            </a:r>
            <a:r>
              <a:rPr lang="en-US" dirty="0"/>
              <a:t>three components: RFID reader, antennas and a set of RFID </a:t>
            </a:r>
            <a:r>
              <a:rPr lang="en-US" dirty="0" smtClean="0"/>
              <a:t>tags.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reader can be connected with one or multiple antennas, through which it can </a:t>
            </a:r>
            <a:r>
              <a:rPr lang="en-US" dirty="0" smtClean="0"/>
              <a:t>query tags. </a:t>
            </a:r>
            <a:r>
              <a:rPr lang="en-US" altLang="zh-CN" b="0" dirty="0" smtClean="0"/>
              <a:t>One </a:t>
            </a:r>
            <a:r>
              <a:rPr lang="en-US" altLang="zh-CN" b="0" dirty="0"/>
              <a:t>communication round is started by a reader broadcasting an aloha frame, which includes some parameters like frame size and random seeds.</a:t>
            </a:r>
          </a:p>
          <a:p>
            <a:r>
              <a:rPr lang="en-US" altLang="zh-CN" b="0" dirty="0"/>
              <a:t>The tags will pick a slot in the frame based on these parameters and send back a response.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0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/>
              <a:t>In many real applications, the aloha frame will be converted into a bitmap by mapping each picked slot as 1 and unpicked slot as zero, which can be taken as a snapshot of the tag set.</a:t>
            </a:r>
          </a:p>
          <a:p>
            <a:r>
              <a:rPr lang="en-US" i="0" baseline="0" dirty="0" smtClean="0"/>
              <a:t>This snapshot contains the information of these tags, which be computed if the tag ID information is known and thus can be used to identify the existence of tags.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/>
              <a:t>In this example, if tag 2 is missing, the second bit in our collected snapshot will become 0. By comparing it with the previous one, we can know that tag 2 is missing since it is the only tag that is supposed to be mapped into that slot.</a:t>
            </a:r>
          </a:p>
          <a:p>
            <a:r>
              <a:rPr lang="en-US" i="0" baseline="0" dirty="0"/>
              <a:t>However, if </a:t>
            </a:r>
            <a:r>
              <a:rPr lang="en-US" i="0" baseline="0" dirty="0" smtClean="0"/>
              <a:t>tag </a:t>
            </a:r>
            <a:r>
              <a:rPr lang="en-US" i="0" baseline="0" dirty="0"/>
              <a:t>1 or tag n is missing, the corresponding slot will still be picked and that bit is still 1. </a:t>
            </a:r>
          </a:p>
          <a:p>
            <a:r>
              <a:rPr lang="en-US" i="0" baseline="0" dirty="0"/>
              <a:t>Therefore, the key is to reduce the collision in each slot such </a:t>
            </a:r>
            <a:r>
              <a:rPr lang="en-US" i="0" baseline="0" dirty="0" smtClean="0"/>
              <a:t>that </a:t>
            </a:r>
            <a:r>
              <a:rPr lang="en-US" i="0" baseline="0" dirty="0"/>
              <a:t>the performance is enhanced. </a:t>
            </a: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try to motivate our paper by giving some examples.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2DF5-F587-41EB-A142-596222DB18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9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000" b="0" cap="none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4CD-B5D9-4F87-95DC-ADEE8D11A5F8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6" descr="UF Signa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7" y="6272785"/>
            <a:ext cx="1550054" cy="37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5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01EF-36A7-46EC-BD26-6DE96E7709B2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5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B496-0BC3-474E-A9AE-39422289CDC4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5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84632"/>
            <a:ext cx="7772400" cy="601218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4450"/>
            <a:ext cx="7772400" cy="4857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CB79-7EC3-4AD7-85B1-4108D64D385A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6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D6D466-9D24-4624-B564-6599939AAF0C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7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88C-BD3B-4F46-8FCD-A422E800E5A9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6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081-4A76-46CF-8207-5EBB4C95596D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7CB570-5D3B-4199-B9CD-E2576CD015E5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4C1-23CD-4733-838A-5F2EE5E4F015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5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464E-6AD3-491B-B0EA-82F2EE3DC209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9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C64F-3110-45B7-9B49-BDD376FC9FDB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8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9B0E14-E992-4AB0-AC49-2B3861CF8F32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6" descr="UF Signatur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7" y="6272785"/>
            <a:ext cx="1550054" cy="37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5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https://previews.123rf.com/images/kentoh/kentoh1306/kentoh130600707/20545438-Presentation-Background-of-Web-Data-Apps-Abstract-Stock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14"/>
            <a:ext cx="9081795" cy="5874786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/>
        </p:nvSpPr>
        <p:spPr>
          <a:xfrm>
            <a:off x="12700" y="348214"/>
            <a:ext cx="9069095" cy="58747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" y="1432223"/>
            <a:ext cx="9131300" cy="2323040"/>
          </a:xfrm>
        </p:spPr>
        <p:txBody>
          <a:bodyPr/>
          <a:lstStyle/>
          <a:p>
            <a:pPr algn="ctr"/>
            <a:r>
              <a:rPr lang="en-US" dirty="0"/>
              <a:t> Missing-Tag Detection With Presence of </a:t>
            </a:r>
            <a:br>
              <a:rPr lang="en-US" dirty="0"/>
            </a:br>
            <a:r>
              <a:rPr lang="en-US" dirty="0"/>
              <a:t>Unknown Tags</a:t>
            </a:r>
            <a:endParaRPr lang="en-US" sz="4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149" y="4227195"/>
            <a:ext cx="6875496" cy="15891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Youlin Zhang, </a:t>
            </a:r>
            <a:r>
              <a:rPr lang="en-US" dirty="0" err="1"/>
              <a:t>Shigang</a:t>
            </a:r>
            <a:r>
              <a:rPr lang="en-US" dirty="0"/>
              <a:t> Chen, You Zhou, Olufemi </a:t>
            </a:r>
            <a:r>
              <a:rPr lang="en-US" dirty="0" err="1"/>
              <a:t>Odegbile</a:t>
            </a:r>
            <a:endParaRPr lang="en-US" b="1" dirty="0"/>
          </a:p>
          <a:p>
            <a:pPr algn="ctr"/>
            <a:r>
              <a:rPr lang="en-US" dirty="0"/>
              <a:t>Computer &amp; Information Science &amp; Engineering Department, University of Florida</a:t>
            </a:r>
          </a:p>
          <a:p>
            <a:pPr algn="ctr"/>
            <a:r>
              <a:rPr lang="en-US" dirty="0"/>
              <a:t>June 13</a:t>
            </a:r>
            <a:r>
              <a:rPr lang="en-US" baseline="30000" dirty="0"/>
              <a:t>rd</a:t>
            </a:r>
            <a:r>
              <a:rPr lang="en-US" dirty="0"/>
              <a:t>,  2018</a:t>
            </a:r>
          </a:p>
        </p:txBody>
      </p:sp>
    </p:spTree>
    <p:extLst>
      <p:ext uri="{BB962C8B-B14F-4D97-AF65-F5344CB8AC3E}">
        <p14:creationId xmlns:p14="http://schemas.microsoft.com/office/powerpoint/2010/main" val="22613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19692-3CAE-4C98-A357-99F4A1932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46" y="1188005"/>
            <a:ext cx="6837308" cy="48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Missing Tag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4450"/>
            <a:ext cx="7772400" cy="4857750"/>
          </a:xfrm>
        </p:spPr>
        <p:txBody>
          <a:bodyPr/>
          <a:lstStyle/>
          <a:p>
            <a:r>
              <a:rPr lang="en-US" dirty="0"/>
              <a:t>We abstract the products (attached with RFID tags) in a warehouse as a set of tags.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D6239-74A0-4317-B486-416029F04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70" y="2834759"/>
            <a:ext cx="2238374" cy="223837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760EA7E-A8FF-47DB-A831-C27F8017FC06}"/>
              </a:ext>
            </a:extLst>
          </p:cNvPr>
          <p:cNvSpPr/>
          <p:nvPr/>
        </p:nvSpPr>
        <p:spPr>
          <a:xfrm>
            <a:off x="2891902" y="3757176"/>
            <a:ext cx="746690" cy="39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6DBC6-46FD-4A3E-AAB9-EF89E392D3D8}"/>
              </a:ext>
            </a:extLst>
          </p:cNvPr>
          <p:cNvSpPr/>
          <p:nvPr/>
        </p:nvSpPr>
        <p:spPr>
          <a:xfrm>
            <a:off x="5499432" y="3088878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tag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2E3C24-9EE3-4FB9-9292-49F6CBB8859B}"/>
              </a:ext>
            </a:extLst>
          </p:cNvPr>
          <p:cNvSpPr/>
          <p:nvPr/>
        </p:nvSpPr>
        <p:spPr>
          <a:xfrm>
            <a:off x="5814312" y="3757176"/>
            <a:ext cx="746690" cy="39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0D3FD3-730F-4F6B-B0F2-445AAED83A04}"/>
              </a:ext>
            </a:extLst>
          </p:cNvPr>
          <p:cNvGrpSpPr/>
          <p:nvPr/>
        </p:nvGrpSpPr>
        <p:grpSpPr>
          <a:xfrm>
            <a:off x="6837216" y="1760385"/>
            <a:ext cx="390515" cy="4780662"/>
            <a:chOff x="7610491" y="1194071"/>
            <a:chExt cx="390515" cy="478066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4DCECF-1891-4EB1-A2DA-F031DDA23CE4}"/>
                </a:ext>
              </a:extLst>
            </p:cNvPr>
            <p:cNvSpPr/>
            <p:nvPr/>
          </p:nvSpPr>
          <p:spPr>
            <a:xfrm rot="5400000">
              <a:off x="7580348" y="5091502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F4FFB7-2B36-46FB-88B4-3256C265B7EB}"/>
                </a:ext>
              </a:extLst>
            </p:cNvPr>
            <p:cNvSpPr/>
            <p:nvPr/>
          </p:nvSpPr>
          <p:spPr>
            <a:xfrm rot="5400000">
              <a:off x="7580348" y="3471330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0E4662-29A6-4DF2-95ED-B1F05F875036}"/>
                </a:ext>
              </a:extLst>
            </p:cNvPr>
            <p:cNvSpPr/>
            <p:nvPr/>
          </p:nvSpPr>
          <p:spPr>
            <a:xfrm rot="5400000">
              <a:off x="7580348" y="1669380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66DE93-9683-4FCE-AAF0-47E40DB00051}"/>
                </a:ext>
              </a:extLst>
            </p:cNvPr>
            <p:cNvGrpSpPr/>
            <p:nvPr/>
          </p:nvGrpSpPr>
          <p:grpSpPr>
            <a:xfrm>
              <a:off x="7610493" y="1194071"/>
              <a:ext cx="390513" cy="4780662"/>
              <a:chOff x="7196166" y="1106404"/>
              <a:chExt cx="390513" cy="478066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2B830E-A49A-456A-9A42-13B5F8E447C3}"/>
                  </a:ext>
                </a:extLst>
              </p:cNvPr>
              <p:cNvSpPr/>
              <p:nvPr/>
            </p:nvSpPr>
            <p:spPr>
              <a:xfrm rot="5400000">
                <a:off x="7166023" y="5015610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EE3301-02D5-4E47-B067-6EB83AC795C8}"/>
                  </a:ext>
                </a:extLst>
              </p:cNvPr>
              <p:cNvSpPr/>
              <p:nvPr/>
            </p:nvSpPr>
            <p:spPr>
              <a:xfrm rot="5400000">
                <a:off x="7166023" y="1136547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F9A3ECE-72F2-40C3-8DA1-78196123ACDE}"/>
                  </a:ext>
                </a:extLst>
              </p:cNvPr>
              <p:cNvSpPr/>
              <p:nvPr/>
            </p:nvSpPr>
            <p:spPr>
              <a:xfrm rot="5400000">
                <a:off x="7166023" y="15873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B4D3BBF-E781-4C0E-BC3B-2B756CD8E159}"/>
                  </a:ext>
                </a:extLst>
              </p:cNvPr>
              <p:cNvSpPr/>
              <p:nvPr/>
            </p:nvSpPr>
            <p:spPr>
              <a:xfrm rot="5400000">
                <a:off x="7166023" y="20381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194C1BE-0F52-4FB0-B37B-D6BEA00F7FF3}"/>
                  </a:ext>
                </a:extLst>
              </p:cNvPr>
              <p:cNvSpPr/>
              <p:nvPr/>
            </p:nvSpPr>
            <p:spPr>
              <a:xfrm rot="5400000">
                <a:off x="7166023" y="24889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7137030-B8C1-46DB-BF13-A797EA993DB1}"/>
                  </a:ext>
                </a:extLst>
              </p:cNvPr>
              <p:cNvSpPr/>
              <p:nvPr/>
            </p:nvSpPr>
            <p:spPr>
              <a:xfrm rot="5400000">
                <a:off x="7166023" y="29397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BC0BAC1-7D41-44E2-985F-58B69577B1BA}"/>
                  </a:ext>
                </a:extLst>
              </p:cNvPr>
              <p:cNvSpPr/>
              <p:nvPr/>
            </p:nvSpPr>
            <p:spPr>
              <a:xfrm rot="5400000">
                <a:off x="7166023" y="33905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003F1D-602F-4820-BA7C-A632F93FE4FB}"/>
                  </a:ext>
                </a:extLst>
              </p:cNvPr>
              <p:cNvSpPr/>
              <p:nvPr/>
            </p:nvSpPr>
            <p:spPr>
              <a:xfrm rot="5400000">
                <a:off x="7029691" y="3977678"/>
                <a:ext cx="723464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800" b="1" dirty="0">
                    <a:solidFill>
                      <a:srgbClr val="009BD2"/>
                    </a:solidFill>
                  </a:rPr>
                  <a:t>…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D74AF8-DF9A-4CCC-A175-9D22CCB194A4}"/>
                  </a:ext>
                </a:extLst>
              </p:cNvPr>
              <p:cNvSpPr/>
              <p:nvPr/>
            </p:nvSpPr>
            <p:spPr>
              <a:xfrm rot="5400000">
                <a:off x="7166023" y="4564810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CB6486B-31E8-4703-BA71-C9E22D381C04}"/>
                  </a:ext>
                </a:extLst>
              </p:cNvPr>
              <p:cNvSpPr/>
              <p:nvPr/>
            </p:nvSpPr>
            <p:spPr>
              <a:xfrm rot="5400000">
                <a:off x="7166023" y="5466409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C9E1C5-92A3-4041-94ED-A8E03694202B}"/>
              </a:ext>
            </a:extLst>
          </p:cNvPr>
          <p:cNvGrpSpPr/>
          <p:nvPr/>
        </p:nvGrpSpPr>
        <p:grpSpPr>
          <a:xfrm>
            <a:off x="3914806" y="3232856"/>
            <a:ext cx="1622923" cy="1622923"/>
            <a:chOff x="524456" y="3026266"/>
            <a:chExt cx="1541087" cy="154108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1E0A9E-464E-475C-B719-EC85E5E632DF}"/>
                </a:ext>
              </a:extLst>
            </p:cNvPr>
            <p:cNvSpPr/>
            <p:nvPr/>
          </p:nvSpPr>
          <p:spPr>
            <a:xfrm>
              <a:off x="524456" y="3026266"/>
              <a:ext cx="1541087" cy="1541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086C47F-EF47-46B3-87A2-0522CEBA7271}"/>
                </a:ext>
              </a:extLst>
            </p:cNvPr>
            <p:cNvGrpSpPr/>
            <p:nvPr/>
          </p:nvGrpSpPr>
          <p:grpSpPr>
            <a:xfrm>
              <a:off x="771367" y="3289897"/>
              <a:ext cx="881158" cy="885256"/>
              <a:chOff x="6152704" y="5024291"/>
              <a:chExt cx="881158" cy="885256"/>
            </a:xfrm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52B438CC-8AD0-4A4C-904C-C482DD7AB6E5}"/>
                  </a:ext>
                </a:extLst>
              </p:cNvPr>
              <p:cNvSpPr/>
              <p:nvPr/>
            </p:nvSpPr>
            <p:spPr>
              <a:xfrm>
                <a:off x="6840493" y="5827291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FADCC34C-3582-4E51-9A6F-586C7C70A8BE}"/>
                  </a:ext>
                </a:extLst>
              </p:cNvPr>
              <p:cNvSpPr/>
              <p:nvPr/>
            </p:nvSpPr>
            <p:spPr>
              <a:xfrm>
                <a:off x="6152704" y="5417717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BBDFF997-6C83-48CD-8DA9-3AB679C3B062}"/>
                  </a:ext>
                </a:extLst>
              </p:cNvPr>
              <p:cNvSpPr/>
              <p:nvPr/>
            </p:nvSpPr>
            <p:spPr>
              <a:xfrm>
                <a:off x="6279512" y="5024291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D50E1A27-73BA-42EF-8E3C-0098A6AAE3BF}"/>
                  </a:ext>
                </a:extLst>
              </p:cNvPr>
              <p:cNvSpPr/>
              <p:nvPr/>
            </p:nvSpPr>
            <p:spPr>
              <a:xfrm>
                <a:off x="6945470" y="5502422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4475817A-0761-45F7-8DF9-DA355BD92D1E}"/>
                  </a:ext>
                </a:extLst>
              </p:cNvPr>
              <p:cNvSpPr/>
              <p:nvPr/>
            </p:nvSpPr>
            <p:spPr>
              <a:xfrm>
                <a:off x="6706325" y="5106547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C7EDFE57-D934-4E43-8B79-BD638A0C2B67}"/>
                  </a:ext>
                </a:extLst>
              </p:cNvPr>
              <p:cNvSpPr/>
              <p:nvPr/>
            </p:nvSpPr>
            <p:spPr>
              <a:xfrm>
                <a:off x="6427604" y="5333261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CC0DC2AD-93F7-4E76-BA92-5200EB77CAE3}"/>
                  </a:ext>
                </a:extLst>
              </p:cNvPr>
              <p:cNvSpPr/>
              <p:nvPr/>
            </p:nvSpPr>
            <p:spPr>
              <a:xfrm>
                <a:off x="6620916" y="5543550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87DC2910-E417-4ABC-9236-BBE1CA01D70E}"/>
                </a:ext>
              </a:extLst>
            </p:cNvPr>
            <p:cNvSpPr/>
            <p:nvPr/>
          </p:nvSpPr>
          <p:spPr>
            <a:xfrm>
              <a:off x="1616182" y="3441552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9640C7D-18F6-4012-A8E0-618C0C1AB514}"/>
                </a:ext>
              </a:extLst>
            </p:cNvPr>
            <p:cNvSpPr/>
            <p:nvPr/>
          </p:nvSpPr>
          <p:spPr>
            <a:xfrm>
              <a:off x="907329" y="3990797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2DB2CCD5-84A7-4BC5-9974-66D57079021B}"/>
                </a:ext>
              </a:extLst>
            </p:cNvPr>
            <p:cNvSpPr/>
            <p:nvPr/>
          </p:nvSpPr>
          <p:spPr>
            <a:xfrm>
              <a:off x="1241283" y="4355476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94B5E52-3A2C-4348-8CE1-4C1BD143431A}"/>
                </a:ext>
              </a:extLst>
            </p:cNvPr>
            <p:cNvSpPr/>
            <p:nvPr/>
          </p:nvSpPr>
          <p:spPr>
            <a:xfrm>
              <a:off x="1832228" y="3751730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FC59F9-EBBF-4682-9342-F36A1BA70CE8}"/>
              </a:ext>
            </a:extLst>
          </p:cNvPr>
          <p:cNvCxnSpPr>
            <a:cxnSpLocks/>
          </p:cNvCxnSpPr>
          <p:nvPr/>
        </p:nvCxnSpPr>
        <p:spPr>
          <a:xfrm flipH="1">
            <a:off x="5157592" y="3536205"/>
            <a:ext cx="563136" cy="117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9B93030-EB77-4597-B3D6-B05F576AFEE0}"/>
              </a:ext>
            </a:extLst>
          </p:cNvPr>
          <p:cNvSpPr/>
          <p:nvPr/>
        </p:nvSpPr>
        <p:spPr>
          <a:xfrm rot="5400000">
            <a:off x="6807070" y="3590287"/>
            <a:ext cx="450800" cy="3905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C0479E-BC45-44EC-A9BD-965885422DF9}"/>
              </a:ext>
            </a:extLst>
          </p:cNvPr>
          <p:cNvSpPr/>
          <p:nvPr/>
        </p:nvSpPr>
        <p:spPr>
          <a:xfrm rot="5400000">
            <a:off x="6807069" y="1783491"/>
            <a:ext cx="450800" cy="3905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Missing Tag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4450"/>
            <a:ext cx="7772400" cy="4857750"/>
          </a:xfrm>
        </p:spPr>
        <p:txBody>
          <a:bodyPr/>
          <a:lstStyle/>
          <a:p>
            <a:r>
              <a:rPr lang="en-US" dirty="0"/>
              <a:t>C. Tan et al. (INFOCOM 2008)</a:t>
            </a:r>
          </a:p>
          <a:p>
            <a:r>
              <a:rPr lang="en-US" dirty="0"/>
              <a:t>W. Luo et al.(</a:t>
            </a:r>
            <a:r>
              <a:rPr lang="en-US" dirty="0" err="1"/>
              <a:t>Mobihoc</a:t>
            </a:r>
            <a:r>
              <a:rPr lang="en-US" dirty="0"/>
              <a:t> 2012)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760EA7E-A8FF-47DB-A831-C27F8017FC06}"/>
              </a:ext>
            </a:extLst>
          </p:cNvPr>
          <p:cNvSpPr/>
          <p:nvPr/>
        </p:nvSpPr>
        <p:spPr>
          <a:xfrm>
            <a:off x="2891902" y="3757176"/>
            <a:ext cx="746690" cy="39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6DBC6-46FD-4A3E-AAB9-EF89E392D3D8}"/>
              </a:ext>
            </a:extLst>
          </p:cNvPr>
          <p:cNvSpPr/>
          <p:nvPr/>
        </p:nvSpPr>
        <p:spPr>
          <a:xfrm>
            <a:off x="5499432" y="3088878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tag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2E3C24-9EE3-4FB9-9292-49F6CBB8859B}"/>
              </a:ext>
            </a:extLst>
          </p:cNvPr>
          <p:cNvSpPr/>
          <p:nvPr/>
        </p:nvSpPr>
        <p:spPr>
          <a:xfrm>
            <a:off x="5814312" y="3757176"/>
            <a:ext cx="746690" cy="39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0D3FD3-730F-4F6B-B0F2-445AAED83A04}"/>
              </a:ext>
            </a:extLst>
          </p:cNvPr>
          <p:cNvGrpSpPr/>
          <p:nvPr/>
        </p:nvGrpSpPr>
        <p:grpSpPr>
          <a:xfrm>
            <a:off x="6837216" y="1760385"/>
            <a:ext cx="390515" cy="4780662"/>
            <a:chOff x="7610491" y="1194071"/>
            <a:chExt cx="390515" cy="478066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4DCECF-1891-4EB1-A2DA-F031DDA23CE4}"/>
                </a:ext>
              </a:extLst>
            </p:cNvPr>
            <p:cNvSpPr/>
            <p:nvPr/>
          </p:nvSpPr>
          <p:spPr>
            <a:xfrm rot="5400000">
              <a:off x="7580348" y="5091502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F4FFB7-2B36-46FB-88B4-3256C265B7EB}"/>
                </a:ext>
              </a:extLst>
            </p:cNvPr>
            <p:cNvSpPr/>
            <p:nvPr/>
          </p:nvSpPr>
          <p:spPr>
            <a:xfrm rot="5400000">
              <a:off x="7580348" y="3471330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0E4662-29A6-4DF2-95ED-B1F05F875036}"/>
                </a:ext>
              </a:extLst>
            </p:cNvPr>
            <p:cNvSpPr/>
            <p:nvPr/>
          </p:nvSpPr>
          <p:spPr>
            <a:xfrm rot="5400000">
              <a:off x="7580348" y="1669380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66DE93-9683-4FCE-AAF0-47E40DB00051}"/>
                </a:ext>
              </a:extLst>
            </p:cNvPr>
            <p:cNvGrpSpPr/>
            <p:nvPr/>
          </p:nvGrpSpPr>
          <p:grpSpPr>
            <a:xfrm>
              <a:off x="7610493" y="1194071"/>
              <a:ext cx="390513" cy="4780662"/>
              <a:chOff x="7196166" y="1106404"/>
              <a:chExt cx="390513" cy="478066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2B830E-A49A-456A-9A42-13B5F8E447C3}"/>
                  </a:ext>
                </a:extLst>
              </p:cNvPr>
              <p:cNvSpPr/>
              <p:nvPr/>
            </p:nvSpPr>
            <p:spPr>
              <a:xfrm rot="5400000">
                <a:off x="7166023" y="5015610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EE3301-02D5-4E47-B067-6EB83AC795C8}"/>
                  </a:ext>
                </a:extLst>
              </p:cNvPr>
              <p:cNvSpPr/>
              <p:nvPr/>
            </p:nvSpPr>
            <p:spPr>
              <a:xfrm rot="5400000">
                <a:off x="7166023" y="1136547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F9A3ECE-72F2-40C3-8DA1-78196123ACDE}"/>
                  </a:ext>
                </a:extLst>
              </p:cNvPr>
              <p:cNvSpPr/>
              <p:nvPr/>
            </p:nvSpPr>
            <p:spPr>
              <a:xfrm rot="5400000">
                <a:off x="7166023" y="15873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B4D3BBF-E781-4C0E-BC3B-2B756CD8E159}"/>
                  </a:ext>
                </a:extLst>
              </p:cNvPr>
              <p:cNvSpPr/>
              <p:nvPr/>
            </p:nvSpPr>
            <p:spPr>
              <a:xfrm rot="5400000">
                <a:off x="7166023" y="20381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194C1BE-0F52-4FB0-B37B-D6BEA00F7FF3}"/>
                  </a:ext>
                </a:extLst>
              </p:cNvPr>
              <p:cNvSpPr/>
              <p:nvPr/>
            </p:nvSpPr>
            <p:spPr>
              <a:xfrm rot="5400000">
                <a:off x="7166023" y="24889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7137030-B8C1-46DB-BF13-A797EA993DB1}"/>
                  </a:ext>
                </a:extLst>
              </p:cNvPr>
              <p:cNvSpPr/>
              <p:nvPr/>
            </p:nvSpPr>
            <p:spPr>
              <a:xfrm rot="5400000">
                <a:off x="7166023" y="29397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BC0BAC1-7D41-44E2-985F-58B69577B1BA}"/>
                  </a:ext>
                </a:extLst>
              </p:cNvPr>
              <p:cNvSpPr/>
              <p:nvPr/>
            </p:nvSpPr>
            <p:spPr>
              <a:xfrm rot="5400000">
                <a:off x="7166023" y="33905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003F1D-602F-4820-BA7C-A632F93FE4FB}"/>
                  </a:ext>
                </a:extLst>
              </p:cNvPr>
              <p:cNvSpPr/>
              <p:nvPr/>
            </p:nvSpPr>
            <p:spPr>
              <a:xfrm rot="5400000">
                <a:off x="7029691" y="3977678"/>
                <a:ext cx="723464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800" b="1" dirty="0">
                    <a:solidFill>
                      <a:srgbClr val="009BD2"/>
                    </a:solidFill>
                  </a:rPr>
                  <a:t>…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D74AF8-DF9A-4CCC-A175-9D22CCB194A4}"/>
                  </a:ext>
                </a:extLst>
              </p:cNvPr>
              <p:cNvSpPr/>
              <p:nvPr/>
            </p:nvSpPr>
            <p:spPr>
              <a:xfrm rot="5400000">
                <a:off x="7166023" y="4564810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CB6486B-31E8-4703-BA71-C9E22D381C04}"/>
                  </a:ext>
                </a:extLst>
              </p:cNvPr>
              <p:cNvSpPr/>
              <p:nvPr/>
            </p:nvSpPr>
            <p:spPr>
              <a:xfrm rot="5400000">
                <a:off x="7166023" y="5466409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C9E1C5-92A3-4041-94ED-A8E03694202B}"/>
              </a:ext>
            </a:extLst>
          </p:cNvPr>
          <p:cNvGrpSpPr/>
          <p:nvPr/>
        </p:nvGrpSpPr>
        <p:grpSpPr>
          <a:xfrm>
            <a:off x="3914806" y="3232856"/>
            <a:ext cx="1622923" cy="1622923"/>
            <a:chOff x="524456" y="3026266"/>
            <a:chExt cx="1541087" cy="154108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1E0A9E-464E-475C-B719-EC85E5E632DF}"/>
                </a:ext>
              </a:extLst>
            </p:cNvPr>
            <p:cNvSpPr/>
            <p:nvPr/>
          </p:nvSpPr>
          <p:spPr>
            <a:xfrm>
              <a:off x="524456" y="3026266"/>
              <a:ext cx="1541087" cy="1541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086C47F-EF47-46B3-87A2-0522CEBA7271}"/>
                </a:ext>
              </a:extLst>
            </p:cNvPr>
            <p:cNvGrpSpPr/>
            <p:nvPr/>
          </p:nvGrpSpPr>
          <p:grpSpPr>
            <a:xfrm>
              <a:off x="771367" y="3372153"/>
              <a:ext cx="642013" cy="519259"/>
              <a:chOff x="6152704" y="5106547"/>
              <a:chExt cx="642013" cy="519259"/>
            </a:xfrm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FADCC34C-3582-4E51-9A6F-586C7C70A8BE}"/>
                  </a:ext>
                </a:extLst>
              </p:cNvPr>
              <p:cNvSpPr/>
              <p:nvPr/>
            </p:nvSpPr>
            <p:spPr>
              <a:xfrm>
                <a:off x="6152704" y="5417717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4475817A-0761-45F7-8DF9-DA355BD92D1E}"/>
                  </a:ext>
                </a:extLst>
              </p:cNvPr>
              <p:cNvSpPr/>
              <p:nvPr/>
            </p:nvSpPr>
            <p:spPr>
              <a:xfrm>
                <a:off x="6706325" y="5106547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C7EDFE57-D934-4E43-8B79-BD638A0C2B67}"/>
                  </a:ext>
                </a:extLst>
              </p:cNvPr>
              <p:cNvSpPr/>
              <p:nvPr/>
            </p:nvSpPr>
            <p:spPr>
              <a:xfrm>
                <a:off x="6427604" y="5333261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CC0DC2AD-93F7-4E76-BA92-5200EB77CAE3}"/>
                  </a:ext>
                </a:extLst>
              </p:cNvPr>
              <p:cNvSpPr/>
              <p:nvPr/>
            </p:nvSpPr>
            <p:spPr>
              <a:xfrm>
                <a:off x="6620916" y="5543550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87DC2910-E417-4ABC-9236-BBE1CA01D70E}"/>
                </a:ext>
              </a:extLst>
            </p:cNvPr>
            <p:cNvSpPr/>
            <p:nvPr/>
          </p:nvSpPr>
          <p:spPr>
            <a:xfrm>
              <a:off x="1616182" y="3441552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9640C7D-18F6-4012-A8E0-618C0C1AB514}"/>
                </a:ext>
              </a:extLst>
            </p:cNvPr>
            <p:cNvSpPr/>
            <p:nvPr/>
          </p:nvSpPr>
          <p:spPr>
            <a:xfrm>
              <a:off x="907329" y="3990797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2DB2CCD5-84A7-4BC5-9974-66D57079021B}"/>
                </a:ext>
              </a:extLst>
            </p:cNvPr>
            <p:cNvSpPr/>
            <p:nvPr/>
          </p:nvSpPr>
          <p:spPr>
            <a:xfrm>
              <a:off x="1241283" y="4355476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94B5E52-3A2C-4348-8CE1-4C1BD143431A}"/>
                </a:ext>
              </a:extLst>
            </p:cNvPr>
            <p:cNvSpPr/>
            <p:nvPr/>
          </p:nvSpPr>
          <p:spPr>
            <a:xfrm>
              <a:off x="1832228" y="3751730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FC59F9-EBBF-4682-9342-F36A1BA70CE8}"/>
              </a:ext>
            </a:extLst>
          </p:cNvPr>
          <p:cNvCxnSpPr>
            <a:cxnSpLocks/>
          </p:cNvCxnSpPr>
          <p:nvPr/>
        </p:nvCxnSpPr>
        <p:spPr>
          <a:xfrm flipH="1">
            <a:off x="5157592" y="3536205"/>
            <a:ext cx="563136" cy="117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206625-738A-4FB7-B13E-C69D8407B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26" y="3458210"/>
            <a:ext cx="1708254" cy="1344583"/>
          </a:xfrm>
          <a:prstGeom prst="rect">
            <a:avLst/>
          </a:prstGeom>
        </p:spPr>
      </p:pic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2332A50-BEB8-4599-A17F-A59CBB496C59}"/>
              </a:ext>
            </a:extLst>
          </p:cNvPr>
          <p:cNvSpPr/>
          <p:nvPr/>
        </p:nvSpPr>
        <p:spPr>
          <a:xfrm>
            <a:off x="4308371" y="3510487"/>
            <a:ext cx="93086" cy="8662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3093F6F5-A1F3-40CC-A496-B1C744003037}"/>
              </a:ext>
            </a:extLst>
          </p:cNvPr>
          <p:cNvSpPr/>
          <p:nvPr/>
        </p:nvSpPr>
        <p:spPr>
          <a:xfrm>
            <a:off x="4899142" y="4356129"/>
            <a:ext cx="93086" cy="8662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A54FC0BB-62CA-41D4-ADF4-9942E901F7BA}"/>
              </a:ext>
            </a:extLst>
          </p:cNvPr>
          <p:cNvSpPr/>
          <p:nvPr/>
        </p:nvSpPr>
        <p:spPr>
          <a:xfrm>
            <a:off x="5009693" y="4014008"/>
            <a:ext cx="93086" cy="8662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4B2001-F68A-49B3-82E3-C94231644595}"/>
              </a:ext>
            </a:extLst>
          </p:cNvPr>
          <p:cNvSpPr/>
          <p:nvPr/>
        </p:nvSpPr>
        <p:spPr>
          <a:xfrm rot="5400000">
            <a:off x="6807069" y="1783491"/>
            <a:ext cx="450800" cy="3905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8640E6-9E99-4837-8F62-5BCAF123C89A}"/>
              </a:ext>
            </a:extLst>
          </p:cNvPr>
          <p:cNvSpPr/>
          <p:nvPr/>
        </p:nvSpPr>
        <p:spPr>
          <a:xfrm rot="5400000">
            <a:off x="6807070" y="3590287"/>
            <a:ext cx="450800" cy="3905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24E8E45-A8F6-4BEF-8BA4-D5C6AEA05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0" y="2834759"/>
            <a:ext cx="2238374" cy="22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0803863-DE6B-4660-A77E-82083199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40" y="2768847"/>
            <a:ext cx="2143125" cy="214312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AEB38D8-4B78-47CF-95EB-255599FBF126}"/>
              </a:ext>
            </a:extLst>
          </p:cNvPr>
          <p:cNvGrpSpPr/>
          <p:nvPr/>
        </p:nvGrpSpPr>
        <p:grpSpPr>
          <a:xfrm>
            <a:off x="3901199" y="3237402"/>
            <a:ext cx="1622923" cy="1622923"/>
            <a:chOff x="524456" y="3026266"/>
            <a:chExt cx="1541087" cy="154108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C8C5410-09B9-454F-92F2-F60166ACD0EB}"/>
                </a:ext>
              </a:extLst>
            </p:cNvPr>
            <p:cNvSpPr/>
            <p:nvPr/>
          </p:nvSpPr>
          <p:spPr>
            <a:xfrm>
              <a:off x="524456" y="3026266"/>
              <a:ext cx="1541087" cy="1541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6D6C97A-1E8C-4485-8ED2-353227405276}"/>
                </a:ext>
              </a:extLst>
            </p:cNvPr>
            <p:cNvGrpSpPr/>
            <p:nvPr/>
          </p:nvGrpSpPr>
          <p:grpSpPr>
            <a:xfrm>
              <a:off x="771367" y="3372153"/>
              <a:ext cx="642013" cy="519259"/>
              <a:chOff x="6152704" y="5106547"/>
              <a:chExt cx="642013" cy="519259"/>
            </a:xfrm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D7A2716B-163B-486C-88D5-F9BC43EAED7C}"/>
                  </a:ext>
                </a:extLst>
              </p:cNvPr>
              <p:cNvSpPr/>
              <p:nvPr/>
            </p:nvSpPr>
            <p:spPr>
              <a:xfrm>
                <a:off x="6152704" y="5417717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016D0B7A-6EE7-4334-8564-22FD07664E27}"/>
                  </a:ext>
                </a:extLst>
              </p:cNvPr>
              <p:cNvSpPr/>
              <p:nvPr/>
            </p:nvSpPr>
            <p:spPr>
              <a:xfrm>
                <a:off x="6706325" y="5106547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07092BBF-6131-490F-92AC-27E7D40FFF1E}"/>
                  </a:ext>
                </a:extLst>
              </p:cNvPr>
              <p:cNvSpPr/>
              <p:nvPr/>
            </p:nvSpPr>
            <p:spPr>
              <a:xfrm>
                <a:off x="6427604" y="5333261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203640FE-CD15-4A08-A1C6-B2EFB7E4C5B8}"/>
                  </a:ext>
                </a:extLst>
              </p:cNvPr>
              <p:cNvSpPr/>
              <p:nvPr/>
            </p:nvSpPr>
            <p:spPr>
              <a:xfrm>
                <a:off x="6620916" y="5543550"/>
                <a:ext cx="88392" cy="8225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AE9CAA8-0C35-4E1A-968B-F2D331F7A2C3}"/>
                </a:ext>
              </a:extLst>
            </p:cNvPr>
            <p:cNvSpPr/>
            <p:nvPr/>
          </p:nvSpPr>
          <p:spPr>
            <a:xfrm>
              <a:off x="1616182" y="3441552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A9686882-CC44-4792-915F-20396B6D723C}"/>
                </a:ext>
              </a:extLst>
            </p:cNvPr>
            <p:cNvSpPr/>
            <p:nvPr/>
          </p:nvSpPr>
          <p:spPr>
            <a:xfrm>
              <a:off x="907329" y="3990797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F55C070C-6B51-44B9-B82C-E3B838B94625}"/>
                </a:ext>
              </a:extLst>
            </p:cNvPr>
            <p:cNvSpPr/>
            <p:nvPr/>
          </p:nvSpPr>
          <p:spPr>
            <a:xfrm>
              <a:off x="1241283" y="4355476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C2C0A08F-2E49-43BB-BE80-C2649504382B}"/>
                </a:ext>
              </a:extLst>
            </p:cNvPr>
            <p:cNvSpPr/>
            <p:nvPr/>
          </p:nvSpPr>
          <p:spPr>
            <a:xfrm>
              <a:off x="1832228" y="3751730"/>
              <a:ext cx="88392" cy="7620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Missing Tag Detection With Unknown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4450"/>
            <a:ext cx="7772400" cy="4857750"/>
          </a:xfrm>
        </p:spPr>
        <p:txBody>
          <a:bodyPr/>
          <a:lstStyle/>
          <a:p>
            <a:r>
              <a:rPr lang="en-US" dirty="0"/>
              <a:t>Unknown tags can introduce false positives.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760EA7E-A8FF-47DB-A831-C27F8017FC06}"/>
              </a:ext>
            </a:extLst>
          </p:cNvPr>
          <p:cNvSpPr/>
          <p:nvPr/>
        </p:nvSpPr>
        <p:spPr>
          <a:xfrm>
            <a:off x="2891902" y="3757176"/>
            <a:ext cx="746690" cy="39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6DBC6-46FD-4A3E-AAB9-EF89E392D3D8}"/>
              </a:ext>
            </a:extLst>
          </p:cNvPr>
          <p:cNvSpPr/>
          <p:nvPr/>
        </p:nvSpPr>
        <p:spPr>
          <a:xfrm>
            <a:off x="5220416" y="3004256"/>
            <a:ext cx="127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known tag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2E3C24-9EE3-4FB9-9292-49F6CBB8859B}"/>
              </a:ext>
            </a:extLst>
          </p:cNvPr>
          <p:cNvSpPr/>
          <p:nvPr/>
        </p:nvSpPr>
        <p:spPr>
          <a:xfrm>
            <a:off x="5814312" y="3757176"/>
            <a:ext cx="746690" cy="39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0D3FD3-730F-4F6B-B0F2-445AAED83A04}"/>
              </a:ext>
            </a:extLst>
          </p:cNvPr>
          <p:cNvGrpSpPr/>
          <p:nvPr/>
        </p:nvGrpSpPr>
        <p:grpSpPr>
          <a:xfrm>
            <a:off x="6837216" y="1760385"/>
            <a:ext cx="390515" cy="4780662"/>
            <a:chOff x="7610491" y="1194071"/>
            <a:chExt cx="390515" cy="478066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4DCECF-1891-4EB1-A2DA-F031DDA23CE4}"/>
                </a:ext>
              </a:extLst>
            </p:cNvPr>
            <p:cNvSpPr/>
            <p:nvPr/>
          </p:nvSpPr>
          <p:spPr>
            <a:xfrm rot="5400000">
              <a:off x="7580348" y="5091502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F4FFB7-2B36-46FB-88B4-3256C265B7EB}"/>
                </a:ext>
              </a:extLst>
            </p:cNvPr>
            <p:cNvSpPr/>
            <p:nvPr/>
          </p:nvSpPr>
          <p:spPr>
            <a:xfrm rot="5400000">
              <a:off x="7580348" y="3471330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0E4662-29A6-4DF2-95ED-B1F05F875036}"/>
                </a:ext>
              </a:extLst>
            </p:cNvPr>
            <p:cNvSpPr/>
            <p:nvPr/>
          </p:nvSpPr>
          <p:spPr>
            <a:xfrm rot="5400000">
              <a:off x="7580348" y="1669380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66DE93-9683-4FCE-AAF0-47E40DB00051}"/>
                </a:ext>
              </a:extLst>
            </p:cNvPr>
            <p:cNvGrpSpPr/>
            <p:nvPr/>
          </p:nvGrpSpPr>
          <p:grpSpPr>
            <a:xfrm>
              <a:off x="7610493" y="1194071"/>
              <a:ext cx="390513" cy="4780662"/>
              <a:chOff x="7196166" y="1106404"/>
              <a:chExt cx="390513" cy="478066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2B830E-A49A-456A-9A42-13B5F8E447C3}"/>
                  </a:ext>
                </a:extLst>
              </p:cNvPr>
              <p:cNvSpPr/>
              <p:nvPr/>
            </p:nvSpPr>
            <p:spPr>
              <a:xfrm rot="5400000">
                <a:off x="7166023" y="5015610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EE3301-02D5-4E47-B067-6EB83AC795C8}"/>
                  </a:ext>
                </a:extLst>
              </p:cNvPr>
              <p:cNvSpPr/>
              <p:nvPr/>
            </p:nvSpPr>
            <p:spPr>
              <a:xfrm rot="5400000">
                <a:off x="7166023" y="1136547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F9A3ECE-72F2-40C3-8DA1-78196123ACDE}"/>
                  </a:ext>
                </a:extLst>
              </p:cNvPr>
              <p:cNvSpPr/>
              <p:nvPr/>
            </p:nvSpPr>
            <p:spPr>
              <a:xfrm rot="5400000">
                <a:off x="7166023" y="15873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B4D3BBF-E781-4C0E-BC3B-2B756CD8E159}"/>
                  </a:ext>
                </a:extLst>
              </p:cNvPr>
              <p:cNvSpPr/>
              <p:nvPr/>
            </p:nvSpPr>
            <p:spPr>
              <a:xfrm rot="5400000">
                <a:off x="7166023" y="20381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194C1BE-0F52-4FB0-B37B-D6BEA00F7FF3}"/>
                  </a:ext>
                </a:extLst>
              </p:cNvPr>
              <p:cNvSpPr/>
              <p:nvPr/>
            </p:nvSpPr>
            <p:spPr>
              <a:xfrm rot="5400000">
                <a:off x="7166023" y="24889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7137030-B8C1-46DB-BF13-A797EA993DB1}"/>
                  </a:ext>
                </a:extLst>
              </p:cNvPr>
              <p:cNvSpPr/>
              <p:nvPr/>
            </p:nvSpPr>
            <p:spPr>
              <a:xfrm rot="5400000">
                <a:off x="7166023" y="29397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BC0BAC1-7D41-44E2-985F-58B69577B1BA}"/>
                  </a:ext>
                </a:extLst>
              </p:cNvPr>
              <p:cNvSpPr/>
              <p:nvPr/>
            </p:nvSpPr>
            <p:spPr>
              <a:xfrm rot="5400000">
                <a:off x="7166023" y="33905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003F1D-602F-4820-BA7C-A632F93FE4FB}"/>
                  </a:ext>
                </a:extLst>
              </p:cNvPr>
              <p:cNvSpPr/>
              <p:nvPr/>
            </p:nvSpPr>
            <p:spPr>
              <a:xfrm rot="5400000">
                <a:off x="7029691" y="3977678"/>
                <a:ext cx="723464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800" b="1" dirty="0">
                    <a:solidFill>
                      <a:srgbClr val="009BD2"/>
                    </a:solidFill>
                  </a:rPr>
                  <a:t>…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D74AF8-DF9A-4CCC-A175-9D22CCB194A4}"/>
                  </a:ext>
                </a:extLst>
              </p:cNvPr>
              <p:cNvSpPr/>
              <p:nvPr/>
            </p:nvSpPr>
            <p:spPr>
              <a:xfrm rot="5400000">
                <a:off x="7166023" y="4564810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CB6486B-31E8-4703-BA71-C9E22D381C04}"/>
                  </a:ext>
                </a:extLst>
              </p:cNvPr>
              <p:cNvSpPr/>
              <p:nvPr/>
            </p:nvSpPr>
            <p:spPr>
              <a:xfrm rot="5400000">
                <a:off x="7166023" y="5466409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FC59F9-EBBF-4682-9342-F36A1BA70CE8}"/>
              </a:ext>
            </a:extLst>
          </p:cNvPr>
          <p:cNvCxnSpPr>
            <a:cxnSpLocks/>
          </p:cNvCxnSpPr>
          <p:nvPr/>
        </p:nvCxnSpPr>
        <p:spPr>
          <a:xfrm flipH="1">
            <a:off x="5157593" y="3393871"/>
            <a:ext cx="505066" cy="25965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96A21C5C-3FB1-467C-9E3C-05E76056B335}"/>
              </a:ext>
            </a:extLst>
          </p:cNvPr>
          <p:cNvSpPr/>
          <p:nvPr/>
        </p:nvSpPr>
        <p:spPr>
          <a:xfrm>
            <a:off x="4574818" y="3423863"/>
            <a:ext cx="93086" cy="8662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20008644-013E-4CDC-A8BC-73A91319369F}"/>
              </a:ext>
            </a:extLst>
          </p:cNvPr>
          <p:cNvSpPr/>
          <p:nvPr/>
        </p:nvSpPr>
        <p:spPr>
          <a:xfrm>
            <a:off x="4372658" y="4099327"/>
            <a:ext cx="93086" cy="8662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248F0C45-73C2-4D73-81A9-7BD1135E95B7}"/>
              </a:ext>
            </a:extLst>
          </p:cNvPr>
          <p:cNvSpPr/>
          <p:nvPr/>
        </p:nvSpPr>
        <p:spPr>
          <a:xfrm>
            <a:off x="4619575" y="4380411"/>
            <a:ext cx="93086" cy="8662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E2A9F5-3D82-448B-B096-78A01F364352}"/>
              </a:ext>
            </a:extLst>
          </p:cNvPr>
          <p:cNvSpPr/>
          <p:nvPr/>
        </p:nvSpPr>
        <p:spPr>
          <a:xfrm>
            <a:off x="2707674" y="2868070"/>
            <a:ext cx="1747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unknown tag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F204594-00F2-494C-B2B3-FCE83B25B215}"/>
              </a:ext>
            </a:extLst>
          </p:cNvPr>
          <p:cNvCxnSpPr>
            <a:cxnSpLocks/>
          </p:cNvCxnSpPr>
          <p:nvPr/>
        </p:nvCxnSpPr>
        <p:spPr>
          <a:xfrm>
            <a:off x="3914801" y="3212573"/>
            <a:ext cx="603600" cy="21129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3F2B0125-7CD6-4B9C-9E98-EB7AE2AD4252}"/>
              </a:ext>
            </a:extLst>
          </p:cNvPr>
          <p:cNvSpPr/>
          <p:nvPr/>
        </p:nvSpPr>
        <p:spPr>
          <a:xfrm rot="5400000">
            <a:off x="6807073" y="3587841"/>
            <a:ext cx="450800" cy="3905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686A2EDB-07B9-4FA0-ABB8-05C143FF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26" y="3458210"/>
            <a:ext cx="1708254" cy="13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 and 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14450"/>
                <a:ext cx="7772400" cy="4857750"/>
              </a:xfrm>
            </p:spPr>
            <p:txBody>
              <a:bodyPr/>
              <a:lstStyle/>
              <a:p>
                <a:r>
                  <a:rPr lang="en-US" dirty="0"/>
                  <a:t>Goal: Efficient and accurate missing tag detection with the presence of unknown tags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Challenges</a:t>
                </a:r>
              </a:p>
              <a:p>
                <a:pPr lvl="1"/>
                <a:r>
                  <a:rPr lang="en-US" dirty="0"/>
                  <a:t>Efficiency</a:t>
                </a:r>
              </a:p>
              <a:p>
                <a:pPr lvl="1"/>
                <a:r>
                  <a:rPr lang="en-US" dirty="0"/>
                  <a:t>Accuracy: detection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14450"/>
                <a:ext cx="7772400" cy="4857750"/>
              </a:xfrm>
              <a:blipFill>
                <a:blip r:embed="rId3"/>
                <a:stretch>
                  <a:fillRect l="-392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11" name="图示 5"/>
          <p:cNvGraphicFramePr/>
          <p:nvPr>
            <p:extLst>
              <p:ext uri="{D42A27DB-BD31-4B8C-83A1-F6EECF244321}">
                <p14:modId xmlns:p14="http://schemas.microsoft.com/office/powerpoint/2010/main" val="1967790632"/>
              </p:ext>
            </p:extLst>
          </p:nvPr>
        </p:nvGraphicFramePr>
        <p:xfrm>
          <a:off x="685800" y="1085850"/>
          <a:ext cx="662940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Approach: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en-US" dirty="0"/>
              <a:t>Broadcast a Compressed filter to filter out unknown tags</a:t>
            </a:r>
          </a:p>
          <a:p>
            <a:pPr lvl="1"/>
            <a:r>
              <a:rPr lang="en-US" dirty="0"/>
              <a:t>Combine sampling and multi-seed mapping for snapshot collection</a:t>
            </a:r>
          </a:p>
          <a:p>
            <a:pPr lvl="1"/>
            <a:r>
              <a:rPr lang="en-US" dirty="0"/>
              <a:t>Compare the collected snapshot with the precomputed snapshot to identify missing tags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of Compressed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an original Bloom filter</a:t>
            </a:r>
          </a:p>
          <a:p>
            <a:r>
              <a:rPr lang="en-US" dirty="0"/>
              <a:t>Compress consecutive zeros and leave out ones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59CB3D-EF4B-4909-B20E-2B25FA497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15" y="2571673"/>
            <a:ext cx="7452570" cy="23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Missing tag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tags to reduce population size.</a:t>
            </a:r>
          </a:p>
          <a:p>
            <a:r>
              <a:rPr lang="en-US" dirty="0"/>
              <a:t>For sampled tags, we use multi-hashing to reduce collisions.</a:t>
            </a:r>
          </a:p>
          <a:p>
            <a:r>
              <a:rPr lang="en-US" dirty="0"/>
              <a:t>Snapshot comparison.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A1D73-06DF-44DD-B69D-1A1061CDC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60" y="2605988"/>
            <a:ext cx="5884280" cy="25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11" name="图示 5"/>
          <p:cNvGraphicFramePr/>
          <p:nvPr>
            <p:extLst>
              <p:ext uri="{D42A27DB-BD31-4B8C-83A1-F6EECF244321}">
                <p14:modId xmlns:p14="http://schemas.microsoft.com/office/powerpoint/2010/main" val="2670567157"/>
              </p:ext>
            </p:extLst>
          </p:nvPr>
        </p:nvGraphicFramePr>
        <p:xfrm>
          <a:off x="685800" y="1085850"/>
          <a:ext cx="662940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11" name="图示 5"/>
          <p:cNvGraphicFramePr/>
          <p:nvPr>
            <p:extLst>
              <p:ext uri="{D42A27DB-BD31-4B8C-83A1-F6EECF244321}">
                <p14:modId xmlns:p14="http://schemas.microsoft.com/office/powerpoint/2010/main" val="2489899840"/>
              </p:ext>
            </p:extLst>
          </p:nvPr>
        </p:nvGraphicFramePr>
        <p:xfrm>
          <a:off x="685800" y="1085850"/>
          <a:ext cx="662940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14450"/>
                <a:ext cx="8365603" cy="50863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large RFID system:</a:t>
                </a:r>
              </a:p>
              <a:p>
                <a:pPr lvl="1"/>
                <a:r>
                  <a:rPr lang="en-US" dirty="0"/>
                  <a:t>Known tags n: 5000 ~ 10000;</a:t>
                </a:r>
              </a:p>
              <a:p>
                <a:pPr lvl="1"/>
                <a:r>
                  <a:rPr lang="en-US" dirty="0"/>
                  <a:t>Missing tags m: 50 ~ 100;</a:t>
                </a:r>
              </a:p>
              <a:p>
                <a:pPr lvl="1"/>
                <a:r>
                  <a:rPr lang="en-US" dirty="0"/>
                  <a:t>Unknown tags |U|: 50000 ~ 100000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Performance Metric</a:t>
                </a:r>
              </a:p>
              <a:p>
                <a:pPr lvl="1"/>
                <a:r>
                  <a:rPr lang="en-US" dirty="0"/>
                  <a:t>Reliability: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Execution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14450"/>
                <a:ext cx="8365603" cy="5086350"/>
              </a:xfrm>
              <a:blipFill>
                <a:blip r:embed="rId3"/>
                <a:stretch>
                  <a:fillRect l="-29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3E00D-3B14-4BDB-B13C-E4ED2BA5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43" y="987345"/>
            <a:ext cx="7854347" cy="58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previews.123rf.com/images/kentoh/kentoh1306/kentoh130600707/20545438-Presentation-Background-of-Web-Data-Apps-Abstract-Stock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14"/>
            <a:ext cx="9081795" cy="5874786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/>
        </p:nvSpPr>
        <p:spPr>
          <a:xfrm>
            <a:off x="37452" y="310114"/>
            <a:ext cx="9069095" cy="58747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9063"/>
            <a:ext cx="7772400" cy="3443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Thanks!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93188" y="6210300"/>
            <a:ext cx="507670" cy="463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11" name="图示 5"/>
          <p:cNvGraphicFramePr/>
          <p:nvPr>
            <p:extLst>
              <p:ext uri="{D42A27DB-BD31-4B8C-83A1-F6EECF244321}">
                <p14:modId xmlns:p14="http://schemas.microsoft.com/office/powerpoint/2010/main" val="4174207577"/>
              </p:ext>
            </p:extLst>
          </p:nvPr>
        </p:nvGraphicFramePr>
        <p:xfrm>
          <a:off x="685800" y="1085850"/>
          <a:ext cx="662940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ernet of things">
            <a:extLst>
              <a:ext uri="{FF2B5EF4-FFF2-40B4-BE49-F238E27FC236}">
                <a16:creationId xmlns:a16="http://schemas.microsoft.com/office/drawing/2014/main" id="{741A3B4A-B8EC-41C4-B167-9B93B2D0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5850"/>
            <a:ext cx="7503384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of Things and RFID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of Things and RFID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Oval 19">
            <a:extLst>
              <a:ext uri="{FF2B5EF4-FFF2-40B4-BE49-F238E27FC236}">
                <a16:creationId xmlns:a16="http://schemas.microsoft.com/office/drawing/2014/main" id="{77F96C1D-3213-41B5-974E-3664C9DE3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22" y="1453533"/>
            <a:ext cx="1224166" cy="122596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Access</a:t>
            </a:r>
          </a:p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Control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4008E440-203C-448F-B0F8-918DA7A95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598" y="5473107"/>
            <a:ext cx="1224166" cy="122596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Automation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6679EDE4-27C3-49C2-916B-5AF1F462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737" y="3417738"/>
            <a:ext cx="1224166" cy="122596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lvl="0" algn="ctr"/>
            <a:r>
              <a:rPr lang="en-US" altLang="zh-CN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4BD3DD24-CDA3-46AA-930C-DC80154C2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731" y="5414456"/>
            <a:ext cx="1224166" cy="122596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Identification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05F34E-AE92-4989-B901-BEAD3D3D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67" y="3417738"/>
            <a:ext cx="1234896" cy="122596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logistics</a:t>
            </a:r>
          </a:p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management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ADA61B94-9A3F-431A-85F8-CD1C6D80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731" y="1453533"/>
            <a:ext cx="1224166" cy="122596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Object Tracking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C342C7-E27B-47CC-BEC6-C5B866A69946}"/>
              </a:ext>
            </a:extLst>
          </p:cNvPr>
          <p:cNvGrpSpPr/>
          <p:nvPr/>
        </p:nvGrpSpPr>
        <p:grpSpPr>
          <a:xfrm>
            <a:off x="2902429" y="2625291"/>
            <a:ext cx="3361300" cy="2985525"/>
            <a:chOff x="2902429" y="2557558"/>
            <a:chExt cx="3361300" cy="298552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05790A-C913-470D-BA3A-8DA42A2CAE55}"/>
                </a:ext>
              </a:extLst>
            </p:cNvPr>
            <p:cNvGrpSpPr/>
            <p:nvPr/>
          </p:nvGrpSpPr>
          <p:grpSpPr>
            <a:xfrm>
              <a:off x="3337719" y="2795913"/>
              <a:ext cx="2468562" cy="2470150"/>
              <a:chOff x="5221288" y="1195388"/>
              <a:chExt cx="2468562" cy="2470150"/>
            </a:xfrm>
          </p:grpSpPr>
          <p:sp>
            <p:nvSpPr>
              <p:cNvPr id="30" name="椭圆 5">
                <a:extLst>
                  <a:ext uri="{FF2B5EF4-FFF2-40B4-BE49-F238E27FC236}">
                    <a16:creationId xmlns:a16="http://schemas.microsoft.com/office/drawing/2014/main" id="{B43F4D82-24EA-4361-8E48-D195F74D6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8125" y="1293813"/>
                <a:ext cx="2300288" cy="22987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文本框 7">
                <a:extLst>
                  <a:ext uri="{FF2B5EF4-FFF2-40B4-BE49-F238E27FC236}">
                    <a16:creationId xmlns:a16="http://schemas.microsoft.com/office/drawing/2014/main" id="{A27FC93A-121F-4729-88B4-6125A8C75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3212" y="2137293"/>
                <a:ext cx="214471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rgbClr val="2E669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RFID </a:t>
                </a:r>
                <a:endParaRPr lang="zh-CN" altLang="en-US" sz="2400" dirty="0">
                  <a:solidFill>
                    <a:srgbClr val="2E669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9">
                <a:extLst>
                  <a:ext uri="{FF2B5EF4-FFF2-40B4-BE49-F238E27FC236}">
                    <a16:creationId xmlns:a16="http://schemas.microsoft.com/office/drawing/2014/main" id="{3464AD1B-18A5-4439-BFAB-C0F097111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288" y="1195388"/>
                <a:ext cx="2468562" cy="2470150"/>
              </a:xfrm>
              <a:prstGeom prst="ellipse">
                <a:avLst/>
              </a:prstGeom>
              <a:noFill/>
              <a:ln w="12700">
                <a:solidFill>
                  <a:srgbClr val="BFBFB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Freeform 65">
              <a:extLst>
                <a:ext uri="{FF2B5EF4-FFF2-40B4-BE49-F238E27FC236}">
                  <a16:creationId xmlns:a16="http://schemas.microsoft.com/office/drawing/2014/main" id="{149ADD05-1BB0-4446-A83E-0062C3D13067}"/>
                </a:ext>
              </a:extLst>
            </p:cNvPr>
            <p:cNvSpPr>
              <a:spLocks/>
            </p:cNvSpPr>
            <p:nvPr/>
          </p:nvSpPr>
          <p:spPr bwMode="auto">
            <a:xfrm rot="3021887">
              <a:off x="5138496" y="5047644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5">
              <a:extLst>
                <a:ext uri="{FF2B5EF4-FFF2-40B4-BE49-F238E27FC236}">
                  <a16:creationId xmlns:a16="http://schemas.microsoft.com/office/drawing/2014/main" id="{AF85329A-1B79-4F0E-BE89-CD716EF4C3FF}"/>
                </a:ext>
              </a:extLst>
            </p:cNvPr>
            <p:cNvSpPr>
              <a:spLocks/>
            </p:cNvSpPr>
            <p:nvPr/>
          </p:nvSpPr>
          <p:spPr bwMode="auto">
            <a:xfrm rot="7578596">
              <a:off x="3577030" y="4999905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5">
              <a:extLst>
                <a:ext uri="{FF2B5EF4-FFF2-40B4-BE49-F238E27FC236}">
                  <a16:creationId xmlns:a16="http://schemas.microsoft.com/office/drawing/2014/main" id="{A3D2DB38-F76B-4FF2-97A7-8C3E4D11AC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2429" y="3768954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FBA6E1F1-4959-4FA1-88A5-6116DD7E9E53}"/>
                </a:ext>
              </a:extLst>
            </p:cNvPr>
            <p:cNvSpPr>
              <a:spLocks/>
            </p:cNvSpPr>
            <p:nvPr/>
          </p:nvSpPr>
          <p:spPr bwMode="auto">
            <a:xfrm rot="14049072">
              <a:off x="3577873" y="2494167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9F167943-1D5E-44C7-9400-66396D73571C}"/>
                </a:ext>
              </a:extLst>
            </p:cNvPr>
            <p:cNvSpPr>
              <a:spLocks/>
            </p:cNvSpPr>
            <p:nvPr/>
          </p:nvSpPr>
          <p:spPr bwMode="auto">
            <a:xfrm rot="18185052">
              <a:off x="5155218" y="2528279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284E0A8D-C888-4001-8F96-778685ED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681" y="3787727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77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482F3CC-B1BB-44FC-A2DD-71151B3CEA93}"/>
              </a:ext>
            </a:extLst>
          </p:cNvPr>
          <p:cNvSpPr/>
          <p:nvPr/>
        </p:nvSpPr>
        <p:spPr>
          <a:xfrm rot="5400000">
            <a:off x="7580348" y="3471330"/>
            <a:ext cx="450800" cy="3905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5756DC-B577-4EC8-A59C-A31621C62FCB}"/>
              </a:ext>
            </a:extLst>
          </p:cNvPr>
          <p:cNvSpPr/>
          <p:nvPr/>
        </p:nvSpPr>
        <p:spPr>
          <a:xfrm rot="5400000">
            <a:off x="7580348" y="1669380"/>
            <a:ext cx="450800" cy="3905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2059"/>
            <a:ext cx="7772400" cy="601218"/>
          </a:xfrm>
        </p:spPr>
        <p:txBody>
          <a:bodyPr/>
          <a:lstStyle/>
          <a:p>
            <a:r>
              <a:rPr lang="en-US" dirty="0"/>
              <a:t>Slot-based ALOHA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BBCDE-9493-4F0A-92E7-AA4124BB3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5800" y="2871207"/>
            <a:ext cx="2839176" cy="1685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A86D96-6593-47E9-8D5B-A993313FE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45466" y="2592819"/>
            <a:ext cx="1253067" cy="1121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8A3AF-4AE5-442E-8234-11B08A94AF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61" t="1" b="170"/>
          <a:stretch/>
        </p:blipFill>
        <p:spPr>
          <a:xfrm flipH="1">
            <a:off x="5169596" y="2636526"/>
            <a:ext cx="962594" cy="1119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C7F1F-E8FB-4A54-8E2D-A8CBD2AB0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192" y="2949576"/>
            <a:ext cx="438747" cy="438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73D0EB-D52A-4D62-A62F-B4B5254C6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192" y="4043104"/>
            <a:ext cx="438746" cy="438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62A91F-3CB9-446E-9524-C25BC2D66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192" y="2292430"/>
            <a:ext cx="438746" cy="43809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F5923A5-D912-478E-9D93-F4ACE524ABEF}"/>
              </a:ext>
            </a:extLst>
          </p:cNvPr>
          <p:cNvGrpSpPr/>
          <p:nvPr/>
        </p:nvGrpSpPr>
        <p:grpSpPr>
          <a:xfrm>
            <a:off x="7610493" y="1194071"/>
            <a:ext cx="390513" cy="4780662"/>
            <a:chOff x="7196166" y="1106404"/>
            <a:chExt cx="390513" cy="47806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765D74-D3C7-4D94-9BAD-F8FFB8FD98A7}"/>
                </a:ext>
              </a:extLst>
            </p:cNvPr>
            <p:cNvSpPr/>
            <p:nvPr/>
          </p:nvSpPr>
          <p:spPr>
            <a:xfrm rot="5400000">
              <a:off x="7166023" y="5015610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6140E1-3ED3-43AD-8265-664A5E167349}"/>
                </a:ext>
              </a:extLst>
            </p:cNvPr>
            <p:cNvSpPr/>
            <p:nvPr/>
          </p:nvSpPr>
          <p:spPr>
            <a:xfrm rot="5400000">
              <a:off x="7166023" y="1136547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CC14ED-FCB0-489A-9CD5-EB6541004E42}"/>
                </a:ext>
              </a:extLst>
            </p:cNvPr>
            <p:cNvSpPr/>
            <p:nvPr/>
          </p:nvSpPr>
          <p:spPr>
            <a:xfrm rot="5400000">
              <a:off x="7166023" y="15873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4284A0-7D74-4856-A885-A65D8FFF723D}"/>
                </a:ext>
              </a:extLst>
            </p:cNvPr>
            <p:cNvSpPr/>
            <p:nvPr/>
          </p:nvSpPr>
          <p:spPr>
            <a:xfrm rot="5400000">
              <a:off x="7166023" y="20381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06568C-0A9B-4631-B8FD-8E7FEC0A1019}"/>
                </a:ext>
              </a:extLst>
            </p:cNvPr>
            <p:cNvSpPr/>
            <p:nvPr/>
          </p:nvSpPr>
          <p:spPr>
            <a:xfrm rot="5400000">
              <a:off x="7166023" y="24889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A86024-1EC0-4077-9C6C-0470E2250ACF}"/>
                </a:ext>
              </a:extLst>
            </p:cNvPr>
            <p:cNvSpPr/>
            <p:nvPr/>
          </p:nvSpPr>
          <p:spPr>
            <a:xfrm rot="5400000">
              <a:off x="7166023" y="29397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B99B8E-985D-4C73-80C1-684148A9C68E}"/>
                </a:ext>
              </a:extLst>
            </p:cNvPr>
            <p:cNvSpPr/>
            <p:nvPr/>
          </p:nvSpPr>
          <p:spPr>
            <a:xfrm rot="5400000">
              <a:off x="7166023" y="33905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29AA08-D90C-44F6-B4D9-0D458EDE6C40}"/>
                </a:ext>
              </a:extLst>
            </p:cNvPr>
            <p:cNvSpPr/>
            <p:nvPr/>
          </p:nvSpPr>
          <p:spPr>
            <a:xfrm rot="5400000">
              <a:off x="7029691" y="3977678"/>
              <a:ext cx="723464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800" b="1" dirty="0">
                  <a:solidFill>
                    <a:srgbClr val="009BD2"/>
                  </a:solidFill>
                </a:rPr>
                <a:t>…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869F2B-7CC2-4F50-A9D9-C13E036F50E0}"/>
                </a:ext>
              </a:extLst>
            </p:cNvPr>
            <p:cNvSpPr/>
            <p:nvPr/>
          </p:nvSpPr>
          <p:spPr>
            <a:xfrm rot="5400000">
              <a:off x="7166023" y="4564810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1D6FF1-2A1D-4CA0-A337-D7D8B42B575E}"/>
                </a:ext>
              </a:extLst>
            </p:cNvPr>
            <p:cNvSpPr/>
            <p:nvPr/>
          </p:nvSpPr>
          <p:spPr>
            <a:xfrm rot="5400000">
              <a:off x="7166023" y="5466409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10FC76-1EFF-44EE-A44C-361EFADC334D}"/>
              </a:ext>
            </a:extLst>
          </p:cNvPr>
          <p:cNvSpPr txBox="1"/>
          <p:nvPr/>
        </p:nvSpPr>
        <p:spPr>
          <a:xfrm>
            <a:off x="8094395" y="2915681"/>
            <a:ext cx="1049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</a:t>
            </a:r>
          </a:p>
          <a:p>
            <a:pPr algn="ctr"/>
            <a:r>
              <a:rPr lang="en-US" altLang="zh-CN" dirty="0"/>
              <a:t>ALOHA</a:t>
            </a:r>
          </a:p>
          <a:p>
            <a:pPr algn="ctr"/>
            <a:r>
              <a:rPr lang="en-US" dirty="0"/>
              <a:t>Frame</a:t>
            </a:r>
          </a:p>
        </p:txBody>
      </p:sp>
      <p:cxnSp>
        <p:nvCxnSpPr>
          <p:cNvPr id="33" name="直接箭头连接符 144">
            <a:extLst>
              <a:ext uri="{FF2B5EF4-FFF2-40B4-BE49-F238E27FC236}">
                <a16:creationId xmlns:a16="http://schemas.microsoft.com/office/drawing/2014/main" id="{781BB995-48DF-481E-97EF-97BEB26CA0BE}"/>
              </a:ext>
            </a:extLst>
          </p:cNvPr>
          <p:cNvCxnSpPr>
            <a:cxnSpLocks/>
            <a:stCxn id="13" idx="3"/>
            <a:endCxn id="23" idx="2"/>
          </p:cNvCxnSpPr>
          <p:nvPr/>
        </p:nvCxnSpPr>
        <p:spPr>
          <a:xfrm>
            <a:off x="6570938" y="2511479"/>
            <a:ext cx="1039556" cy="11619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144">
            <a:extLst>
              <a:ext uri="{FF2B5EF4-FFF2-40B4-BE49-F238E27FC236}">
                <a16:creationId xmlns:a16="http://schemas.microsoft.com/office/drawing/2014/main" id="{57ACA33C-DA39-41A4-8374-1F51053412E8}"/>
              </a:ext>
            </a:extLst>
          </p:cNvPr>
          <p:cNvCxnSpPr>
            <a:cxnSpLocks/>
            <a:stCxn id="10" idx="3"/>
            <a:endCxn id="19" idx="2"/>
          </p:cNvCxnSpPr>
          <p:nvPr/>
        </p:nvCxnSpPr>
        <p:spPr>
          <a:xfrm flipV="1">
            <a:off x="6570939" y="1870270"/>
            <a:ext cx="1039555" cy="129835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B09B98B-2CEE-4E51-B6E1-0F3412035AA0}"/>
              </a:ext>
            </a:extLst>
          </p:cNvPr>
          <p:cNvSpPr txBox="1"/>
          <p:nvPr/>
        </p:nvSpPr>
        <p:spPr>
          <a:xfrm>
            <a:off x="6414938" y="3011514"/>
            <a:ext cx="10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2C7834-FED6-4054-AC33-8A34BA444BB3}"/>
              </a:ext>
            </a:extLst>
          </p:cNvPr>
          <p:cNvSpPr txBox="1"/>
          <p:nvPr/>
        </p:nvSpPr>
        <p:spPr>
          <a:xfrm>
            <a:off x="6414937" y="2316251"/>
            <a:ext cx="10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3CE5C8-319F-4441-95AB-EFDE940505C9}"/>
              </a:ext>
            </a:extLst>
          </p:cNvPr>
          <p:cNvSpPr txBox="1"/>
          <p:nvPr/>
        </p:nvSpPr>
        <p:spPr>
          <a:xfrm>
            <a:off x="6414937" y="4039970"/>
            <a:ext cx="10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07BE94-65E2-4AE5-9FF0-82331781F1C9}"/>
              </a:ext>
            </a:extLst>
          </p:cNvPr>
          <p:cNvSpPr/>
          <p:nvPr/>
        </p:nvSpPr>
        <p:spPr>
          <a:xfrm rot="5400000">
            <a:off x="6151935" y="3563307"/>
            <a:ext cx="562815" cy="390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FD8339F-B7A1-42A6-B838-135479910328}"/>
              </a:ext>
            </a:extLst>
          </p:cNvPr>
          <p:cNvSpPr/>
          <p:nvPr/>
        </p:nvSpPr>
        <p:spPr>
          <a:xfrm>
            <a:off x="3493168" y="2997269"/>
            <a:ext cx="481236" cy="171356"/>
          </a:xfrm>
          <a:custGeom>
            <a:avLst/>
            <a:gdLst>
              <a:gd name="connsiteX0" fmla="*/ 0 w 496711"/>
              <a:gd name="connsiteY0" fmla="*/ 293511 h 293511"/>
              <a:gd name="connsiteX1" fmla="*/ 180622 w 496711"/>
              <a:gd name="connsiteY1" fmla="*/ 0 h 293511"/>
              <a:gd name="connsiteX2" fmla="*/ 496711 w 496711"/>
              <a:gd name="connsiteY2" fmla="*/ 293511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711" h="293511">
                <a:moveTo>
                  <a:pt x="0" y="293511"/>
                </a:moveTo>
                <a:cubicBezTo>
                  <a:pt x="48918" y="146755"/>
                  <a:pt x="97837" y="0"/>
                  <a:pt x="180622" y="0"/>
                </a:cubicBezTo>
                <a:cubicBezTo>
                  <a:pt x="263407" y="0"/>
                  <a:pt x="440267" y="238948"/>
                  <a:pt x="496711" y="293511"/>
                </a:cubicBez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直接箭头连接符 144">
            <a:extLst>
              <a:ext uri="{FF2B5EF4-FFF2-40B4-BE49-F238E27FC236}">
                <a16:creationId xmlns:a16="http://schemas.microsoft.com/office/drawing/2014/main" id="{337A5004-B371-4864-B49C-314A12612C0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569616" y="3673470"/>
            <a:ext cx="1040878" cy="5871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685800" y="484632"/>
            <a:ext cx="7772400" cy="60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Slot-based ALOHA Protocol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85800" y="1314450"/>
            <a:ext cx="7937500" cy="9094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Snapshot of a tag set:</a:t>
            </a:r>
          </a:p>
          <a:p>
            <a:pPr marL="274320" lvl="1" indent="0">
              <a:buNone/>
            </a:pPr>
            <a:r>
              <a:rPr lang="en-US" dirty="0"/>
              <a:t>An ALOHA frame can be converted to a bitmap by mapping each picked slot as 1 and each unpicked slot as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38182E-E4B5-4180-9441-8035DAFAEB95}"/>
              </a:ext>
            </a:extLst>
          </p:cNvPr>
          <p:cNvGrpSpPr/>
          <p:nvPr/>
        </p:nvGrpSpPr>
        <p:grpSpPr>
          <a:xfrm>
            <a:off x="2401286" y="3369734"/>
            <a:ext cx="4780662" cy="390515"/>
            <a:chOff x="2401286" y="3369734"/>
            <a:chExt cx="4780662" cy="39051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DDE848-84F2-4A9D-9B60-E55BE0E1BB0E}"/>
                </a:ext>
              </a:extLst>
            </p:cNvPr>
            <p:cNvSpPr/>
            <p:nvPr/>
          </p:nvSpPr>
          <p:spPr>
            <a:xfrm>
              <a:off x="4204484" y="3369734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242DBDB-D7DB-494B-958A-B80A3CC9C25E}"/>
                </a:ext>
              </a:extLst>
            </p:cNvPr>
            <p:cNvSpPr/>
            <p:nvPr/>
          </p:nvSpPr>
          <p:spPr>
            <a:xfrm>
              <a:off x="2852084" y="3369735"/>
              <a:ext cx="450800" cy="3905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40864E3-2C0E-461B-A289-81897B4B8BA5}"/>
                </a:ext>
              </a:extLst>
            </p:cNvPr>
            <p:cNvGrpSpPr/>
            <p:nvPr/>
          </p:nvGrpSpPr>
          <p:grpSpPr>
            <a:xfrm rot="16200000">
              <a:off x="4596360" y="1174662"/>
              <a:ext cx="390513" cy="4780662"/>
              <a:chOff x="7196166" y="1106404"/>
              <a:chExt cx="390513" cy="478066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A2C4A1-F5FB-4A0B-8191-7273D1696456}"/>
                  </a:ext>
                </a:extLst>
              </p:cNvPr>
              <p:cNvSpPr/>
              <p:nvPr/>
            </p:nvSpPr>
            <p:spPr>
              <a:xfrm rot="5400000">
                <a:off x="7166023" y="5015610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24D44FA-291D-4C5E-8033-FA9B86F4C7D4}"/>
                  </a:ext>
                </a:extLst>
              </p:cNvPr>
              <p:cNvSpPr/>
              <p:nvPr/>
            </p:nvSpPr>
            <p:spPr>
              <a:xfrm rot="5400000">
                <a:off x="7166023" y="1136547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B666BDB-2D35-4C66-9918-D39CB3A2544F}"/>
                  </a:ext>
                </a:extLst>
              </p:cNvPr>
              <p:cNvSpPr/>
              <p:nvPr/>
            </p:nvSpPr>
            <p:spPr>
              <a:xfrm rot="5400000">
                <a:off x="7166023" y="15873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5560B00-E95B-4F1A-BEF4-DB87B4853A5B}"/>
                  </a:ext>
                </a:extLst>
              </p:cNvPr>
              <p:cNvSpPr/>
              <p:nvPr/>
            </p:nvSpPr>
            <p:spPr>
              <a:xfrm rot="5400000">
                <a:off x="7166023" y="20381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B9020DC-89C2-4D78-B93F-32AAC681D33A}"/>
                  </a:ext>
                </a:extLst>
              </p:cNvPr>
              <p:cNvSpPr/>
              <p:nvPr/>
            </p:nvSpPr>
            <p:spPr>
              <a:xfrm rot="5400000">
                <a:off x="7166023" y="24889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4DFFCFD-2559-4D6A-A1C9-4C9B12D67B31}"/>
                  </a:ext>
                </a:extLst>
              </p:cNvPr>
              <p:cNvSpPr/>
              <p:nvPr/>
            </p:nvSpPr>
            <p:spPr>
              <a:xfrm rot="5400000">
                <a:off x="7166023" y="29397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EEFE46-78BF-4FC9-83E9-1EE0F069559D}"/>
                  </a:ext>
                </a:extLst>
              </p:cNvPr>
              <p:cNvSpPr/>
              <p:nvPr/>
            </p:nvSpPr>
            <p:spPr>
              <a:xfrm rot="5400000">
                <a:off x="7166023" y="3390546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6C08CB9-17F1-464A-A0F6-28DE04DCB191}"/>
                  </a:ext>
                </a:extLst>
              </p:cNvPr>
              <p:cNvSpPr/>
              <p:nvPr/>
            </p:nvSpPr>
            <p:spPr>
              <a:xfrm rot="5400000">
                <a:off x="7029691" y="3977678"/>
                <a:ext cx="723464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800" b="1" dirty="0">
                    <a:solidFill>
                      <a:srgbClr val="009BD2"/>
                    </a:solidFill>
                  </a:rPr>
                  <a:t>…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CCC71EF-CFE1-4669-A992-5B00B5951CCB}"/>
                  </a:ext>
                </a:extLst>
              </p:cNvPr>
              <p:cNvSpPr/>
              <p:nvPr/>
            </p:nvSpPr>
            <p:spPr>
              <a:xfrm rot="5400000">
                <a:off x="7166023" y="4564810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3DBDAF5-BF51-477A-9202-FCE30373536F}"/>
                  </a:ext>
                </a:extLst>
              </p:cNvPr>
              <p:cNvSpPr/>
              <p:nvPr/>
            </p:nvSpPr>
            <p:spPr>
              <a:xfrm rot="5400000">
                <a:off x="7166023" y="5466409"/>
                <a:ext cx="450800" cy="390513"/>
              </a:xfrm>
              <a:prstGeom prst="rect">
                <a:avLst/>
              </a:prstGeom>
              <a:noFill/>
              <a:ln w="19050">
                <a:solidFill>
                  <a:srgbClr val="00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E4BAEA-B899-4B65-9720-17BC8821B6AB}"/>
              </a:ext>
            </a:extLst>
          </p:cNvPr>
          <p:cNvGrpSpPr/>
          <p:nvPr/>
        </p:nvGrpSpPr>
        <p:grpSpPr>
          <a:xfrm>
            <a:off x="2401285" y="4906068"/>
            <a:ext cx="4780662" cy="390513"/>
            <a:chOff x="2401285" y="4359392"/>
            <a:chExt cx="4780662" cy="39051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01F94DE-1812-43E8-94AC-81CD3C44B731}"/>
                </a:ext>
              </a:extLst>
            </p:cNvPr>
            <p:cNvSpPr/>
            <p:nvPr/>
          </p:nvSpPr>
          <p:spPr>
            <a:xfrm>
              <a:off x="6280348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742B43C-E41B-4032-B035-6C67773AD1CF}"/>
                </a:ext>
              </a:extLst>
            </p:cNvPr>
            <p:cNvSpPr/>
            <p:nvPr/>
          </p:nvSpPr>
          <p:spPr>
            <a:xfrm>
              <a:off x="2401285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65DEF57-25D6-4B70-BE43-5050C3154AC1}"/>
                </a:ext>
              </a:extLst>
            </p:cNvPr>
            <p:cNvSpPr/>
            <p:nvPr/>
          </p:nvSpPr>
          <p:spPr>
            <a:xfrm>
              <a:off x="2852084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57D0F35-27D7-494A-9BAD-4C540D44D73D}"/>
                </a:ext>
              </a:extLst>
            </p:cNvPr>
            <p:cNvSpPr/>
            <p:nvPr/>
          </p:nvSpPr>
          <p:spPr>
            <a:xfrm>
              <a:off x="3302884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4315BE6-C16A-45AE-8BEB-7C5A92353BAA}"/>
                </a:ext>
              </a:extLst>
            </p:cNvPr>
            <p:cNvSpPr/>
            <p:nvPr/>
          </p:nvSpPr>
          <p:spPr>
            <a:xfrm>
              <a:off x="3753684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6C60469-04AA-4C2C-B562-7EE5453EF709}"/>
                </a:ext>
              </a:extLst>
            </p:cNvPr>
            <p:cNvSpPr/>
            <p:nvPr/>
          </p:nvSpPr>
          <p:spPr>
            <a:xfrm>
              <a:off x="4204484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62D3B7B-AED5-41E4-B68D-A965AFE2A3DA}"/>
                </a:ext>
              </a:extLst>
            </p:cNvPr>
            <p:cNvSpPr/>
            <p:nvPr/>
          </p:nvSpPr>
          <p:spPr>
            <a:xfrm>
              <a:off x="4655284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7B53A52-180E-42D1-A736-492C2517A40F}"/>
                </a:ext>
              </a:extLst>
            </p:cNvPr>
            <p:cNvSpPr/>
            <p:nvPr/>
          </p:nvSpPr>
          <p:spPr>
            <a:xfrm>
              <a:off x="5106084" y="4359392"/>
              <a:ext cx="723464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800" b="1" dirty="0">
                  <a:solidFill>
                    <a:srgbClr val="009BD2"/>
                  </a:solidFill>
                </a:rPr>
                <a:t>…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FAFE5E5-0E45-4A17-BDEC-558563559FDC}"/>
                </a:ext>
              </a:extLst>
            </p:cNvPr>
            <p:cNvSpPr/>
            <p:nvPr/>
          </p:nvSpPr>
          <p:spPr>
            <a:xfrm>
              <a:off x="5829548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2CF8C2D-87A5-4DB6-B917-32F47BED2127}"/>
                </a:ext>
              </a:extLst>
            </p:cNvPr>
            <p:cNvSpPr/>
            <p:nvPr/>
          </p:nvSpPr>
          <p:spPr>
            <a:xfrm>
              <a:off x="6731147" y="4359392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680702E2-07EE-49DD-BED6-F66DE708B5FE}"/>
              </a:ext>
            </a:extLst>
          </p:cNvPr>
          <p:cNvSpPr txBox="1">
            <a:spLocks/>
          </p:cNvSpPr>
          <p:nvPr/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7F915B0-C01D-4C9F-972F-B8FED13C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702" y="2241116"/>
            <a:ext cx="438747" cy="43809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3CAAD91-AAC2-41A5-85EA-FE9A92421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413" y="2279177"/>
            <a:ext cx="438746" cy="43809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71A2D8F-80C7-4438-9421-1B464A21D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560" y="2241116"/>
            <a:ext cx="438746" cy="438097"/>
          </a:xfrm>
          <a:prstGeom prst="rect">
            <a:avLst/>
          </a:prstGeom>
        </p:spPr>
      </p:pic>
      <p:cxnSp>
        <p:nvCxnSpPr>
          <p:cNvPr id="92" name="直接箭头连接符 144">
            <a:extLst>
              <a:ext uri="{FF2B5EF4-FFF2-40B4-BE49-F238E27FC236}">
                <a16:creationId xmlns:a16="http://schemas.microsoft.com/office/drawing/2014/main" id="{C490E8A4-A214-4941-AA16-6BD286DEBC38}"/>
              </a:ext>
            </a:extLst>
          </p:cNvPr>
          <p:cNvCxnSpPr>
            <a:cxnSpLocks/>
            <a:stCxn id="79" idx="2"/>
            <a:endCxn id="58" idx="0"/>
          </p:cNvCxnSpPr>
          <p:nvPr/>
        </p:nvCxnSpPr>
        <p:spPr>
          <a:xfrm>
            <a:off x="3239933" y="2679213"/>
            <a:ext cx="1189951" cy="69052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144">
            <a:extLst>
              <a:ext uri="{FF2B5EF4-FFF2-40B4-BE49-F238E27FC236}">
                <a16:creationId xmlns:a16="http://schemas.microsoft.com/office/drawing/2014/main" id="{C3D03AE3-C2C2-4FB0-9800-9B571B91AD45}"/>
              </a:ext>
            </a:extLst>
          </p:cNvPr>
          <p:cNvCxnSpPr>
            <a:cxnSpLocks/>
            <a:stCxn id="77" idx="2"/>
            <a:endCxn id="55" idx="0"/>
          </p:cNvCxnSpPr>
          <p:nvPr/>
        </p:nvCxnSpPr>
        <p:spPr>
          <a:xfrm flipH="1">
            <a:off x="3077484" y="2679214"/>
            <a:ext cx="1546592" cy="69052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B363827B-F07B-4D89-B5C4-F2DF24EFAEF0}"/>
              </a:ext>
            </a:extLst>
          </p:cNvPr>
          <p:cNvSpPr txBox="1"/>
          <p:nvPr/>
        </p:nvSpPr>
        <p:spPr>
          <a:xfrm>
            <a:off x="4624075" y="2266896"/>
            <a:ext cx="10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7650F67-2892-45F2-85C4-C799A20AB688}"/>
              </a:ext>
            </a:extLst>
          </p:cNvPr>
          <p:cNvSpPr txBox="1"/>
          <p:nvPr/>
        </p:nvSpPr>
        <p:spPr>
          <a:xfrm>
            <a:off x="2192653" y="2267845"/>
            <a:ext cx="10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AA9AE39-89AF-43E3-9F6B-FD789303F60D}"/>
              </a:ext>
            </a:extLst>
          </p:cNvPr>
          <p:cNvSpPr txBox="1"/>
          <p:nvPr/>
        </p:nvSpPr>
        <p:spPr>
          <a:xfrm>
            <a:off x="6732786" y="2253937"/>
            <a:ext cx="10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488E1CE-6D69-4198-8C3D-1B68B917C2DB}"/>
              </a:ext>
            </a:extLst>
          </p:cNvPr>
          <p:cNvSpPr/>
          <p:nvPr/>
        </p:nvSpPr>
        <p:spPr>
          <a:xfrm>
            <a:off x="5611646" y="2269352"/>
            <a:ext cx="562815" cy="390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08" name="直接箭头连接符 144">
            <a:extLst>
              <a:ext uri="{FF2B5EF4-FFF2-40B4-BE49-F238E27FC236}">
                <a16:creationId xmlns:a16="http://schemas.microsoft.com/office/drawing/2014/main" id="{9929D7A1-4F48-48F8-987D-693A0FE473A6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4429884" y="2703445"/>
            <a:ext cx="2307266" cy="6662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FAA5699C-F1D7-495D-A562-6732B14214E6}"/>
              </a:ext>
            </a:extLst>
          </p:cNvPr>
          <p:cNvSpPr/>
          <p:nvPr/>
        </p:nvSpPr>
        <p:spPr>
          <a:xfrm rot="5400000">
            <a:off x="4281205" y="4076589"/>
            <a:ext cx="746690" cy="39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685800" y="484632"/>
            <a:ext cx="7772400" cy="60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Slot-based ALOHA Protocol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85800" y="1314450"/>
            <a:ext cx="7937500" cy="9094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Snapshot of a tag set:</a:t>
            </a:r>
          </a:p>
          <a:p>
            <a:pPr marL="274320" lvl="1" indent="0">
              <a:buNone/>
            </a:pPr>
            <a:r>
              <a:rPr lang="en-US" dirty="0"/>
              <a:t>An ALOHA frame can be converted to a bitmap by mapping each picked slot as 1 and each unpicked slot as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DDDE848-84F2-4A9D-9B60-E55BE0E1BB0E}"/>
              </a:ext>
            </a:extLst>
          </p:cNvPr>
          <p:cNvSpPr/>
          <p:nvPr/>
        </p:nvSpPr>
        <p:spPr>
          <a:xfrm>
            <a:off x="4204484" y="3369734"/>
            <a:ext cx="450800" cy="3905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40864E3-2C0E-461B-A289-81897B4B8BA5}"/>
              </a:ext>
            </a:extLst>
          </p:cNvPr>
          <p:cNvGrpSpPr/>
          <p:nvPr/>
        </p:nvGrpSpPr>
        <p:grpSpPr>
          <a:xfrm rot="16200000">
            <a:off x="4596360" y="1174662"/>
            <a:ext cx="390513" cy="4780662"/>
            <a:chOff x="7196166" y="1106404"/>
            <a:chExt cx="390513" cy="47806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4A2C4A1-F5FB-4A0B-8191-7273D1696456}"/>
                </a:ext>
              </a:extLst>
            </p:cNvPr>
            <p:cNvSpPr/>
            <p:nvPr/>
          </p:nvSpPr>
          <p:spPr>
            <a:xfrm rot="5400000">
              <a:off x="7166023" y="5015610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24D44FA-291D-4C5E-8033-FA9B86F4C7D4}"/>
                </a:ext>
              </a:extLst>
            </p:cNvPr>
            <p:cNvSpPr/>
            <p:nvPr/>
          </p:nvSpPr>
          <p:spPr>
            <a:xfrm rot="5400000">
              <a:off x="7166023" y="1136547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66BDB-2D35-4C66-9918-D39CB3A2544F}"/>
                </a:ext>
              </a:extLst>
            </p:cNvPr>
            <p:cNvSpPr/>
            <p:nvPr/>
          </p:nvSpPr>
          <p:spPr>
            <a:xfrm rot="5400000">
              <a:off x="7166023" y="15873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560B00-E95B-4F1A-BEF4-DB87B4853A5B}"/>
                </a:ext>
              </a:extLst>
            </p:cNvPr>
            <p:cNvSpPr/>
            <p:nvPr/>
          </p:nvSpPr>
          <p:spPr>
            <a:xfrm rot="5400000">
              <a:off x="7166023" y="20381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B9020DC-89C2-4D78-B93F-32AAC681D33A}"/>
                </a:ext>
              </a:extLst>
            </p:cNvPr>
            <p:cNvSpPr/>
            <p:nvPr/>
          </p:nvSpPr>
          <p:spPr>
            <a:xfrm rot="5400000">
              <a:off x="7166023" y="24889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4DFFCFD-2559-4D6A-A1C9-4C9B12D67B31}"/>
                </a:ext>
              </a:extLst>
            </p:cNvPr>
            <p:cNvSpPr/>
            <p:nvPr/>
          </p:nvSpPr>
          <p:spPr>
            <a:xfrm rot="5400000">
              <a:off x="7166023" y="29397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EEFE46-78BF-4FC9-83E9-1EE0F069559D}"/>
                </a:ext>
              </a:extLst>
            </p:cNvPr>
            <p:cNvSpPr/>
            <p:nvPr/>
          </p:nvSpPr>
          <p:spPr>
            <a:xfrm rot="5400000">
              <a:off x="7166023" y="3390546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6C08CB9-17F1-464A-A0F6-28DE04DCB191}"/>
                </a:ext>
              </a:extLst>
            </p:cNvPr>
            <p:cNvSpPr/>
            <p:nvPr/>
          </p:nvSpPr>
          <p:spPr>
            <a:xfrm rot="5400000">
              <a:off x="7029691" y="3977678"/>
              <a:ext cx="723464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800" b="1" dirty="0">
                  <a:solidFill>
                    <a:srgbClr val="009BD2"/>
                  </a:solidFill>
                </a:rPr>
                <a:t>…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CCC71EF-CFE1-4669-A992-5B00B5951CCB}"/>
                </a:ext>
              </a:extLst>
            </p:cNvPr>
            <p:cNvSpPr/>
            <p:nvPr/>
          </p:nvSpPr>
          <p:spPr>
            <a:xfrm rot="5400000">
              <a:off x="7166023" y="4564810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DBDAF5-BF51-477A-9202-FCE30373536F}"/>
                </a:ext>
              </a:extLst>
            </p:cNvPr>
            <p:cNvSpPr/>
            <p:nvPr/>
          </p:nvSpPr>
          <p:spPr>
            <a:xfrm rot="5400000">
              <a:off x="7166023" y="5466409"/>
              <a:ext cx="450800" cy="390513"/>
            </a:xfrm>
            <a:prstGeom prst="rect">
              <a:avLst/>
            </a:prstGeom>
            <a:noFill/>
            <a:ln w="1905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601F94DE-1812-43E8-94AC-81CD3C44B731}"/>
              </a:ext>
            </a:extLst>
          </p:cNvPr>
          <p:cNvSpPr/>
          <p:nvPr/>
        </p:nvSpPr>
        <p:spPr>
          <a:xfrm>
            <a:off x="6280348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742B43C-E41B-4032-B035-6C67773AD1CF}"/>
              </a:ext>
            </a:extLst>
          </p:cNvPr>
          <p:cNvSpPr/>
          <p:nvPr/>
        </p:nvSpPr>
        <p:spPr>
          <a:xfrm>
            <a:off x="2401285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65DEF57-25D6-4B70-BE43-5050C3154AC1}"/>
              </a:ext>
            </a:extLst>
          </p:cNvPr>
          <p:cNvSpPr/>
          <p:nvPr/>
        </p:nvSpPr>
        <p:spPr>
          <a:xfrm>
            <a:off x="2852084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57D0F35-27D7-494A-9BAD-4C540D44D73D}"/>
              </a:ext>
            </a:extLst>
          </p:cNvPr>
          <p:cNvSpPr/>
          <p:nvPr/>
        </p:nvSpPr>
        <p:spPr>
          <a:xfrm>
            <a:off x="3302884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4315BE6-C16A-45AE-8BEB-7C5A92353BAA}"/>
              </a:ext>
            </a:extLst>
          </p:cNvPr>
          <p:cNvSpPr/>
          <p:nvPr/>
        </p:nvSpPr>
        <p:spPr>
          <a:xfrm>
            <a:off x="3753684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6C60469-04AA-4C2C-B562-7EE5453EF709}"/>
              </a:ext>
            </a:extLst>
          </p:cNvPr>
          <p:cNvSpPr/>
          <p:nvPr/>
        </p:nvSpPr>
        <p:spPr>
          <a:xfrm>
            <a:off x="4204484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62D3B7B-AED5-41E4-B68D-A965AFE2A3DA}"/>
              </a:ext>
            </a:extLst>
          </p:cNvPr>
          <p:cNvSpPr/>
          <p:nvPr/>
        </p:nvSpPr>
        <p:spPr>
          <a:xfrm>
            <a:off x="4655284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7B53A52-180E-42D1-A736-492C2517A40F}"/>
              </a:ext>
            </a:extLst>
          </p:cNvPr>
          <p:cNvSpPr/>
          <p:nvPr/>
        </p:nvSpPr>
        <p:spPr>
          <a:xfrm>
            <a:off x="5106084" y="4906068"/>
            <a:ext cx="723464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rgbClr val="009BD2"/>
                </a:solidFill>
              </a:rPr>
              <a:t>…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FAFE5E5-0E45-4A17-BDEC-558563559FDC}"/>
              </a:ext>
            </a:extLst>
          </p:cNvPr>
          <p:cNvSpPr/>
          <p:nvPr/>
        </p:nvSpPr>
        <p:spPr>
          <a:xfrm>
            <a:off x="5829548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2CF8C2D-87A5-4DB6-B917-32F47BED2127}"/>
              </a:ext>
            </a:extLst>
          </p:cNvPr>
          <p:cNvSpPr/>
          <p:nvPr/>
        </p:nvSpPr>
        <p:spPr>
          <a:xfrm>
            <a:off x="6731147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680702E2-07EE-49DD-BED6-F66DE708B5FE}"/>
              </a:ext>
            </a:extLst>
          </p:cNvPr>
          <p:cNvSpPr txBox="1">
            <a:spLocks/>
          </p:cNvSpPr>
          <p:nvPr/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3CAAD91-AAC2-41A5-85EA-FE9A92421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413" y="2279177"/>
            <a:ext cx="438746" cy="43809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71A2D8F-80C7-4438-9421-1B464A21D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560" y="2241116"/>
            <a:ext cx="438746" cy="438097"/>
          </a:xfrm>
          <a:prstGeom prst="rect">
            <a:avLst/>
          </a:prstGeom>
        </p:spPr>
      </p:pic>
      <p:cxnSp>
        <p:nvCxnSpPr>
          <p:cNvPr id="92" name="直接箭头连接符 144">
            <a:extLst>
              <a:ext uri="{FF2B5EF4-FFF2-40B4-BE49-F238E27FC236}">
                <a16:creationId xmlns:a16="http://schemas.microsoft.com/office/drawing/2014/main" id="{C490E8A4-A214-4941-AA16-6BD286DEBC38}"/>
              </a:ext>
            </a:extLst>
          </p:cNvPr>
          <p:cNvCxnSpPr>
            <a:cxnSpLocks/>
            <a:stCxn id="79" idx="2"/>
            <a:endCxn id="58" idx="0"/>
          </p:cNvCxnSpPr>
          <p:nvPr/>
        </p:nvCxnSpPr>
        <p:spPr>
          <a:xfrm>
            <a:off x="3239933" y="2679213"/>
            <a:ext cx="1189951" cy="69052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F7650F67-2892-45F2-85C4-C799A20AB688}"/>
              </a:ext>
            </a:extLst>
          </p:cNvPr>
          <p:cNvSpPr txBox="1"/>
          <p:nvPr/>
        </p:nvSpPr>
        <p:spPr>
          <a:xfrm>
            <a:off x="2192653" y="2267845"/>
            <a:ext cx="10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AA9AE39-89AF-43E3-9F6B-FD789303F60D}"/>
              </a:ext>
            </a:extLst>
          </p:cNvPr>
          <p:cNvSpPr txBox="1"/>
          <p:nvPr/>
        </p:nvSpPr>
        <p:spPr>
          <a:xfrm>
            <a:off x="6732786" y="2253937"/>
            <a:ext cx="10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 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488E1CE-6D69-4198-8C3D-1B68B917C2DB}"/>
              </a:ext>
            </a:extLst>
          </p:cNvPr>
          <p:cNvSpPr/>
          <p:nvPr/>
        </p:nvSpPr>
        <p:spPr>
          <a:xfrm>
            <a:off x="5611646" y="2269352"/>
            <a:ext cx="562815" cy="390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08" name="直接箭头连接符 144">
            <a:extLst>
              <a:ext uri="{FF2B5EF4-FFF2-40B4-BE49-F238E27FC236}">
                <a16:creationId xmlns:a16="http://schemas.microsoft.com/office/drawing/2014/main" id="{9929D7A1-4F48-48F8-987D-693A0FE473A6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4429884" y="2703445"/>
            <a:ext cx="2307266" cy="6662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FAA5699C-F1D7-495D-A562-6732B14214E6}"/>
              </a:ext>
            </a:extLst>
          </p:cNvPr>
          <p:cNvSpPr/>
          <p:nvPr/>
        </p:nvSpPr>
        <p:spPr>
          <a:xfrm rot="5400000">
            <a:off x="4281205" y="4076589"/>
            <a:ext cx="746690" cy="39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05C291-A1F9-4E57-903E-B351AEFD7E11}"/>
              </a:ext>
            </a:extLst>
          </p:cNvPr>
          <p:cNvSpPr/>
          <p:nvPr/>
        </p:nvSpPr>
        <p:spPr>
          <a:xfrm>
            <a:off x="2852084" y="4906068"/>
            <a:ext cx="450800" cy="390513"/>
          </a:xfrm>
          <a:prstGeom prst="rect">
            <a:avLst/>
          </a:prstGeom>
          <a:noFill/>
          <a:ln w="1905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11" name="图示 5"/>
          <p:cNvGraphicFramePr/>
          <p:nvPr>
            <p:extLst>
              <p:ext uri="{D42A27DB-BD31-4B8C-83A1-F6EECF244321}">
                <p14:modId xmlns:p14="http://schemas.microsoft.com/office/powerpoint/2010/main" val="3381912958"/>
              </p:ext>
            </p:extLst>
          </p:nvPr>
        </p:nvGraphicFramePr>
        <p:xfrm>
          <a:off x="685800" y="1085850"/>
          <a:ext cx="662940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38359</TotalTime>
  <Words>1565</Words>
  <Application>Microsoft Office PowerPoint</Application>
  <PresentationFormat>全屏显示(4:3)</PresentationFormat>
  <Paragraphs>259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方正姚体</vt:lpstr>
      <vt:lpstr>宋体</vt:lpstr>
      <vt:lpstr>微软雅黑</vt:lpstr>
      <vt:lpstr>Arial</vt:lpstr>
      <vt:lpstr>Calibri</vt:lpstr>
      <vt:lpstr>Cambria Math</vt:lpstr>
      <vt:lpstr>Impact</vt:lpstr>
      <vt:lpstr>Rockwell</vt:lpstr>
      <vt:lpstr>Rockwell Condensed</vt:lpstr>
      <vt:lpstr>Times New Roman</vt:lpstr>
      <vt:lpstr>Wingdings</vt:lpstr>
      <vt:lpstr>Wood Type</vt:lpstr>
      <vt:lpstr> Missing-Tag Detection With Presence of  Unknown Tags</vt:lpstr>
      <vt:lpstr>Outline</vt:lpstr>
      <vt:lpstr>Outline</vt:lpstr>
      <vt:lpstr>Internet of Things and RFID technology</vt:lpstr>
      <vt:lpstr>Internet of Things and RFID technology</vt:lpstr>
      <vt:lpstr>Slot-based ALOHA Protocol</vt:lpstr>
      <vt:lpstr>PowerPoint 演示文稿</vt:lpstr>
      <vt:lpstr>PowerPoint 演示文稿</vt:lpstr>
      <vt:lpstr>Outline</vt:lpstr>
      <vt:lpstr>Motivation</vt:lpstr>
      <vt:lpstr>Missing Tag Detection</vt:lpstr>
      <vt:lpstr>Missing Tag Detection</vt:lpstr>
      <vt:lpstr>Missing Tag Detection With Unknown tags</vt:lpstr>
      <vt:lpstr>Our Goal and Challenge</vt:lpstr>
      <vt:lpstr>Outline</vt:lpstr>
      <vt:lpstr>Our Approach:</vt:lpstr>
      <vt:lpstr>Design of Compressed Filter</vt:lpstr>
      <vt:lpstr>Missing tag detection</vt:lpstr>
      <vt:lpstr>Outline</vt:lpstr>
      <vt:lpstr>Simulations</vt:lpstr>
      <vt:lpstr>Simulation Results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Youlin</dc:creator>
  <cp:lastModifiedBy>陈 星宇</cp:lastModifiedBy>
  <cp:revision>2333</cp:revision>
  <cp:lastPrinted>2017-03-21T00:32:32Z</cp:lastPrinted>
  <dcterms:created xsi:type="dcterms:W3CDTF">2015-09-16T19:35:12Z</dcterms:created>
  <dcterms:modified xsi:type="dcterms:W3CDTF">2018-06-13T06:54:03Z</dcterms:modified>
</cp:coreProperties>
</file>